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1.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2.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3.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4.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5.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6.xml" ContentType="application/vnd.openxmlformats-officedocument.theme+xml"/>
  <Override PartName="/ppt/tags/tag15.xml" ContentType="application/vnd.openxmlformats-officedocument.presentationml.tags+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17.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 id="2147483912" r:id="rId16"/>
    <p:sldMasterId id="2147483925" r:id="rId17"/>
    <p:sldMasterId id="2147483993" r:id="rId18"/>
    <p:sldMasterId id="2147484029" r:id="rId19"/>
    <p:sldMasterId id="2147484059" r:id="rId20"/>
    <p:sldMasterId id="2147484106" r:id="rId21"/>
    <p:sldMasterId id="2147484124" r:id="rId22"/>
    <p:sldMasterId id="2147484148" r:id="rId23"/>
    <p:sldMasterId id="2147484177" r:id="rId24"/>
  </p:sldMasterIdLst>
  <p:notesMasterIdLst>
    <p:notesMasterId r:id="rId122"/>
  </p:notesMasterIdLst>
  <p:sldIdLst>
    <p:sldId id="863" r:id="rId25"/>
    <p:sldId id="996" r:id="rId26"/>
    <p:sldId id="997" r:id="rId27"/>
    <p:sldId id="8327" r:id="rId28"/>
    <p:sldId id="998" r:id="rId29"/>
    <p:sldId id="999" r:id="rId30"/>
    <p:sldId id="1000" r:id="rId31"/>
    <p:sldId id="1002" r:id="rId32"/>
    <p:sldId id="949" r:id="rId33"/>
    <p:sldId id="954" r:id="rId34"/>
    <p:sldId id="682" r:id="rId35"/>
    <p:sldId id="955" r:id="rId36"/>
    <p:sldId id="1003" r:id="rId37"/>
    <p:sldId id="8308" r:id="rId38"/>
    <p:sldId id="8309" r:id="rId39"/>
    <p:sldId id="956" r:id="rId40"/>
    <p:sldId id="684" r:id="rId41"/>
    <p:sldId id="1005" r:id="rId42"/>
    <p:sldId id="1006" r:id="rId43"/>
    <p:sldId id="1008" r:id="rId44"/>
    <p:sldId id="993" r:id="rId45"/>
    <p:sldId id="1001" r:id="rId46"/>
    <p:sldId id="8261" r:id="rId47"/>
    <p:sldId id="1036" r:id="rId48"/>
    <p:sldId id="4362" r:id="rId49"/>
    <p:sldId id="1871" r:id="rId50"/>
    <p:sldId id="8262" r:id="rId51"/>
    <p:sldId id="10689" r:id="rId52"/>
    <p:sldId id="1576" r:id="rId53"/>
    <p:sldId id="10143" r:id="rId54"/>
    <p:sldId id="8264" r:id="rId55"/>
    <p:sldId id="8263" r:id="rId56"/>
    <p:sldId id="8266" r:id="rId57"/>
    <p:sldId id="8267" r:id="rId58"/>
    <p:sldId id="8269" r:id="rId59"/>
    <p:sldId id="8270" r:id="rId60"/>
    <p:sldId id="8271" r:id="rId61"/>
    <p:sldId id="8272" r:id="rId62"/>
    <p:sldId id="1813" r:id="rId63"/>
    <p:sldId id="1004" r:id="rId64"/>
    <p:sldId id="1007" r:id="rId65"/>
    <p:sldId id="8274" r:id="rId66"/>
    <p:sldId id="2076136266" r:id="rId67"/>
    <p:sldId id="8286" r:id="rId68"/>
    <p:sldId id="8275" r:id="rId69"/>
    <p:sldId id="8277" r:id="rId70"/>
    <p:sldId id="8278" r:id="rId71"/>
    <p:sldId id="8279" r:id="rId72"/>
    <p:sldId id="8282" r:id="rId73"/>
    <p:sldId id="8283" r:id="rId74"/>
    <p:sldId id="8280" r:id="rId75"/>
    <p:sldId id="8281" r:id="rId76"/>
    <p:sldId id="8287" r:id="rId77"/>
    <p:sldId id="8288" r:id="rId78"/>
    <p:sldId id="8289" r:id="rId79"/>
    <p:sldId id="8292" r:id="rId80"/>
    <p:sldId id="8293" r:id="rId81"/>
    <p:sldId id="8299" r:id="rId82"/>
    <p:sldId id="8300" r:id="rId83"/>
    <p:sldId id="8301" r:id="rId84"/>
    <p:sldId id="8302" r:id="rId85"/>
    <p:sldId id="8284" r:id="rId86"/>
    <p:sldId id="8285" r:id="rId87"/>
    <p:sldId id="8294" r:id="rId88"/>
    <p:sldId id="10468" r:id="rId89"/>
    <p:sldId id="10115" r:id="rId90"/>
    <p:sldId id="1923" r:id="rId91"/>
    <p:sldId id="1112" r:id="rId92"/>
    <p:sldId id="8295" r:id="rId93"/>
    <p:sldId id="1741" r:id="rId94"/>
    <p:sldId id="535" r:id="rId95"/>
    <p:sldId id="537" r:id="rId96"/>
    <p:sldId id="8296" r:id="rId97"/>
    <p:sldId id="8297" r:id="rId98"/>
    <p:sldId id="8298" r:id="rId99"/>
    <p:sldId id="8306" r:id="rId100"/>
    <p:sldId id="8307" r:id="rId101"/>
    <p:sldId id="8303" r:id="rId102"/>
    <p:sldId id="8304" r:id="rId103"/>
    <p:sldId id="8316" r:id="rId104"/>
    <p:sldId id="8318" r:id="rId105"/>
    <p:sldId id="8305" r:id="rId106"/>
    <p:sldId id="8310" r:id="rId107"/>
    <p:sldId id="8328" r:id="rId108"/>
    <p:sldId id="8329" r:id="rId109"/>
    <p:sldId id="8311" r:id="rId110"/>
    <p:sldId id="8315" r:id="rId111"/>
    <p:sldId id="8319" r:id="rId112"/>
    <p:sldId id="8321" r:id="rId113"/>
    <p:sldId id="8320" r:id="rId114"/>
    <p:sldId id="8325" r:id="rId115"/>
    <p:sldId id="8326" r:id="rId116"/>
    <p:sldId id="8312" r:id="rId117"/>
    <p:sldId id="8313" r:id="rId118"/>
    <p:sldId id="8314" r:id="rId119"/>
    <p:sldId id="847" r:id="rId120"/>
    <p:sldId id="950"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955"/>
            <p14:sldId id="1003"/>
            <p14:sldId id="8308"/>
            <p14:sldId id="8309"/>
            <p14:sldId id="956"/>
            <p14:sldId id="684"/>
            <p14:sldId id="1005"/>
            <p14:sldId id="1006"/>
          </p14:sldIdLst>
        </p14:section>
        <p14:section name="Modern Data Warehousing" id="{382673BA-4AC1-4E1E-864E-1381BD2D30F7}">
          <p14:sldIdLst>
            <p14:sldId id="1008"/>
            <p14:sldId id="993"/>
            <p14:sldId id="1001"/>
            <p14:sldId id="8261"/>
            <p14:sldId id="1036"/>
            <p14:sldId id="4362"/>
            <p14:sldId id="1871"/>
            <p14:sldId id="8262"/>
            <p14:sldId id="10689"/>
            <p14:sldId id="1576"/>
            <p14:sldId id="10143"/>
            <p14:sldId id="8264"/>
            <p14:sldId id="8263"/>
            <p14:sldId id="8266"/>
            <p14:sldId id="8267"/>
            <p14:sldId id="8269"/>
            <p14:sldId id="8270"/>
            <p14:sldId id="8271"/>
            <p14:sldId id="8272"/>
            <p14:sldId id="1813"/>
            <p14:sldId id="1004"/>
            <p14:sldId id="1007"/>
            <p14:sldId id="8274"/>
            <p14:sldId id="2076136266"/>
            <p14:sldId id="8286"/>
            <p14:sldId id="8275"/>
            <p14:sldId id="8277"/>
            <p14:sldId id="8278"/>
            <p14:sldId id="8279"/>
          </p14:sldIdLst>
        </p14:section>
        <p14:section name="Advanced Analytics" id="{066B60A8-0F5A-4679-B6B1-11D48DD4CFDC}">
          <p14:sldIdLst>
            <p14:sldId id="8282"/>
            <p14:sldId id="8283"/>
            <p14:sldId id="8280"/>
            <p14:sldId id="8281"/>
            <p14:sldId id="8287"/>
            <p14:sldId id="8288"/>
            <p14:sldId id="8289"/>
            <p14:sldId id="8292"/>
            <p14:sldId id="8293"/>
            <p14:sldId id="8299"/>
            <p14:sldId id="8300"/>
            <p14:sldId id="8301"/>
            <p14:sldId id="8302"/>
            <p14:sldId id="8284"/>
            <p14:sldId id="8285"/>
            <p14:sldId id="8294"/>
            <p14:sldId id="10468"/>
            <p14:sldId id="10115"/>
            <p14:sldId id="1923"/>
            <p14:sldId id="1112"/>
            <p14:sldId id="8295"/>
            <p14:sldId id="1741"/>
            <p14:sldId id="535"/>
            <p14:sldId id="537"/>
            <p14:sldId id="8296"/>
            <p14:sldId id="8297"/>
            <p14:sldId id="8298"/>
            <p14:sldId id="8306"/>
            <p14:sldId id="8307"/>
            <p14:sldId id="8303"/>
            <p14:sldId id="8304"/>
            <p14:sldId id="8316"/>
            <p14:sldId id="8318"/>
            <p14:sldId id="8305"/>
            <p14:sldId id="8310"/>
            <p14:sldId id="8328"/>
            <p14:sldId id="8329"/>
            <p14:sldId id="8311"/>
            <p14:sldId id="8315"/>
            <p14:sldId id="8319"/>
            <p14:sldId id="8321"/>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6" autoAdjust="0"/>
    <p:restoredTop sz="96357" autoAdjust="0"/>
  </p:normalViewPr>
  <p:slideViewPr>
    <p:cSldViewPr snapToGrid="0">
      <p:cViewPr varScale="1">
        <p:scale>
          <a:sx n="96" d="100"/>
          <a:sy n="96" d="100"/>
        </p:scale>
        <p:origin x="48"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117" Type="http://schemas.openxmlformats.org/officeDocument/2006/relationships/slide" Target="slides/slide93.xml"/><Relationship Id="rId21" Type="http://schemas.openxmlformats.org/officeDocument/2006/relationships/slideMaster" Target="slideMasters/slideMaster15.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slide" Target="slides/slide60.xml"/><Relationship Id="rId89" Type="http://schemas.openxmlformats.org/officeDocument/2006/relationships/slide" Target="slides/slide65.xml"/><Relationship Id="rId112" Type="http://schemas.openxmlformats.org/officeDocument/2006/relationships/slide" Target="slides/slide88.xml"/><Relationship Id="rId16" Type="http://schemas.openxmlformats.org/officeDocument/2006/relationships/slideMaster" Target="slideMasters/slideMaster10.xml"/><Relationship Id="rId107" Type="http://schemas.openxmlformats.org/officeDocument/2006/relationships/slide" Target="slides/slide83.xml"/><Relationship Id="rId11" Type="http://schemas.openxmlformats.org/officeDocument/2006/relationships/slideMaster" Target="slideMasters/slideMaster5.xml"/><Relationship Id="rId32" Type="http://schemas.openxmlformats.org/officeDocument/2006/relationships/slide" Target="slides/slide8.xml"/><Relationship Id="rId37" Type="http://schemas.openxmlformats.org/officeDocument/2006/relationships/slide" Target="slides/slide13.xml"/><Relationship Id="rId53" Type="http://schemas.openxmlformats.org/officeDocument/2006/relationships/slide" Target="slides/slide29.xml"/><Relationship Id="rId58" Type="http://schemas.openxmlformats.org/officeDocument/2006/relationships/slide" Target="slides/slide34.xml"/><Relationship Id="rId74" Type="http://schemas.openxmlformats.org/officeDocument/2006/relationships/slide" Target="slides/slide50.xml"/><Relationship Id="rId79" Type="http://schemas.openxmlformats.org/officeDocument/2006/relationships/slide" Target="slides/slide55.xml"/><Relationship Id="rId102" Type="http://schemas.openxmlformats.org/officeDocument/2006/relationships/slide" Target="slides/slide78.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customXml" Target="../customXml/item5.xml"/><Relationship Id="rId90" Type="http://schemas.openxmlformats.org/officeDocument/2006/relationships/slide" Target="slides/slide66.xml"/><Relationship Id="rId95" Type="http://schemas.openxmlformats.org/officeDocument/2006/relationships/slide" Target="slides/slide71.xml"/><Relationship Id="rId22" Type="http://schemas.openxmlformats.org/officeDocument/2006/relationships/slideMaster" Target="slideMasters/slideMaster16.xml"/><Relationship Id="rId27" Type="http://schemas.openxmlformats.org/officeDocument/2006/relationships/slide" Target="slides/slide3.xml"/><Relationship Id="rId43" Type="http://schemas.openxmlformats.org/officeDocument/2006/relationships/slide" Target="slides/slide19.xml"/><Relationship Id="rId48" Type="http://schemas.openxmlformats.org/officeDocument/2006/relationships/slide" Target="slides/slide24.xml"/><Relationship Id="rId64" Type="http://schemas.openxmlformats.org/officeDocument/2006/relationships/slide" Target="slides/slide40.xml"/><Relationship Id="rId69" Type="http://schemas.openxmlformats.org/officeDocument/2006/relationships/slide" Target="slides/slide45.xml"/><Relationship Id="rId113" Type="http://schemas.openxmlformats.org/officeDocument/2006/relationships/slide" Target="slides/slide89.xml"/><Relationship Id="rId118" Type="http://schemas.openxmlformats.org/officeDocument/2006/relationships/slide" Target="slides/slide94.xml"/><Relationship Id="rId80" Type="http://schemas.openxmlformats.org/officeDocument/2006/relationships/slide" Target="slides/slide56.xml"/><Relationship Id="rId85" Type="http://schemas.openxmlformats.org/officeDocument/2006/relationships/slide" Target="slides/slide61.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33" Type="http://schemas.openxmlformats.org/officeDocument/2006/relationships/slide" Target="slides/slide9.xml"/><Relationship Id="rId38" Type="http://schemas.openxmlformats.org/officeDocument/2006/relationships/slide" Target="slides/slide14.xml"/><Relationship Id="rId59" Type="http://schemas.openxmlformats.org/officeDocument/2006/relationships/slide" Target="slides/slide35.xml"/><Relationship Id="rId103" Type="http://schemas.openxmlformats.org/officeDocument/2006/relationships/slide" Target="slides/slide79.xml"/><Relationship Id="rId108" Type="http://schemas.openxmlformats.org/officeDocument/2006/relationships/slide" Target="slides/slide84.xml"/><Relationship Id="rId124" Type="http://schemas.openxmlformats.org/officeDocument/2006/relationships/presProps" Target="presProps.xml"/><Relationship Id="rId54" Type="http://schemas.openxmlformats.org/officeDocument/2006/relationships/slide" Target="slides/slide30.xml"/><Relationship Id="rId70" Type="http://schemas.openxmlformats.org/officeDocument/2006/relationships/slide" Target="slides/slide46.xml"/><Relationship Id="rId75" Type="http://schemas.openxmlformats.org/officeDocument/2006/relationships/slide" Target="slides/slide51.xml"/><Relationship Id="rId91" Type="http://schemas.openxmlformats.org/officeDocument/2006/relationships/slide" Target="slides/slide67.xml"/><Relationship Id="rId96" Type="http://schemas.openxmlformats.org/officeDocument/2006/relationships/slide" Target="slides/slide72.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Master" Target="slideMasters/slideMaster17.xml"/><Relationship Id="rId28" Type="http://schemas.openxmlformats.org/officeDocument/2006/relationships/slide" Target="slides/slide4.xml"/><Relationship Id="rId49" Type="http://schemas.openxmlformats.org/officeDocument/2006/relationships/slide" Target="slides/slide25.xml"/><Relationship Id="rId114" Type="http://schemas.openxmlformats.org/officeDocument/2006/relationships/slide" Target="slides/slide90.xml"/><Relationship Id="rId119" Type="http://schemas.openxmlformats.org/officeDocument/2006/relationships/slide" Target="slides/slide95.xml"/><Relationship Id="rId44" Type="http://schemas.openxmlformats.org/officeDocument/2006/relationships/slide" Target="slides/slide20.xml"/><Relationship Id="rId60" Type="http://schemas.openxmlformats.org/officeDocument/2006/relationships/slide" Target="slides/slide36.xml"/><Relationship Id="rId65" Type="http://schemas.openxmlformats.org/officeDocument/2006/relationships/slide" Target="slides/slide41.xml"/><Relationship Id="rId81" Type="http://schemas.openxmlformats.org/officeDocument/2006/relationships/slide" Target="slides/slide57.xml"/><Relationship Id="rId86" Type="http://schemas.openxmlformats.org/officeDocument/2006/relationships/slide" Target="slides/slide62.xml"/><Relationship Id="rId13" Type="http://schemas.openxmlformats.org/officeDocument/2006/relationships/slideMaster" Target="slideMasters/slideMaster7.xml"/><Relationship Id="rId18" Type="http://schemas.openxmlformats.org/officeDocument/2006/relationships/slideMaster" Target="slideMasters/slideMaster12.xml"/><Relationship Id="rId39" Type="http://schemas.openxmlformats.org/officeDocument/2006/relationships/slide" Target="slides/slide15.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120" Type="http://schemas.openxmlformats.org/officeDocument/2006/relationships/slide" Target="slides/slide96.xml"/><Relationship Id="rId125" Type="http://schemas.openxmlformats.org/officeDocument/2006/relationships/viewProps" Target="viewProps.xml"/><Relationship Id="rId7" Type="http://schemas.openxmlformats.org/officeDocument/2006/relationships/slideMaster" Target="slideMasters/slideMaster1.xml"/><Relationship Id="rId71" Type="http://schemas.openxmlformats.org/officeDocument/2006/relationships/slide" Target="slides/slide47.xml"/><Relationship Id="rId92"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5.xml"/><Relationship Id="rId24" Type="http://schemas.openxmlformats.org/officeDocument/2006/relationships/slideMaster" Target="slideMasters/slideMaster18.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slide" Target="slides/slide63.xml"/><Relationship Id="rId110" Type="http://schemas.openxmlformats.org/officeDocument/2006/relationships/slide" Target="slides/slide86.xml"/><Relationship Id="rId115" Type="http://schemas.openxmlformats.org/officeDocument/2006/relationships/slide" Target="slides/slide91.xml"/><Relationship Id="rId61" Type="http://schemas.openxmlformats.org/officeDocument/2006/relationships/slide" Target="slides/slide37.xml"/><Relationship Id="rId82" Type="http://schemas.openxmlformats.org/officeDocument/2006/relationships/slide" Target="slides/slide58.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30" Type="http://schemas.openxmlformats.org/officeDocument/2006/relationships/slide" Target="slides/slide6.xml"/><Relationship Id="rId35" Type="http://schemas.openxmlformats.org/officeDocument/2006/relationships/slide" Target="slides/slide11.xml"/><Relationship Id="rId56" Type="http://schemas.openxmlformats.org/officeDocument/2006/relationships/slide" Target="slides/slide32.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26" Type="http://schemas.openxmlformats.org/officeDocument/2006/relationships/theme" Target="theme/theme1.xml"/><Relationship Id="rId8" Type="http://schemas.openxmlformats.org/officeDocument/2006/relationships/slideMaster" Target="slideMasters/slideMaster2.xml"/><Relationship Id="rId51" Type="http://schemas.openxmlformats.org/officeDocument/2006/relationships/slide" Target="slides/slide27.xml"/><Relationship Id="rId72" Type="http://schemas.openxmlformats.org/officeDocument/2006/relationships/slide" Target="slides/slide48.xml"/><Relationship Id="rId93" Type="http://schemas.openxmlformats.org/officeDocument/2006/relationships/slide" Target="slides/slide69.xml"/><Relationship Id="rId98" Type="http://schemas.openxmlformats.org/officeDocument/2006/relationships/slide" Target="slides/slide74.xml"/><Relationship Id="rId121" Type="http://schemas.openxmlformats.org/officeDocument/2006/relationships/slide" Target="slides/slide97.xml"/><Relationship Id="rId3" Type="http://schemas.openxmlformats.org/officeDocument/2006/relationships/customXml" Target="../customXml/item3.xml"/><Relationship Id="rId25" Type="http://schemas.openxmlformats.org/officeDocument/2006/relationships/slide" Target="slides/slide1.xml"/><Relationship Id="rId46" Type="http://schemas.openxmlformats.org/officeDocument/2006/relationships/slide" Target="slides/slide22.xml"/><Relationship Id="rId67" Type="http://schemas.openxmlformats.org/officeDocument/2006/relationships/slide" Target="slides/slide43.xml"/><Relationship Id="rId116" Type="http://schemas.openxmlformats.org/officeDocument/2006/relationships/slide" Target="slides/slide92.xml"/><Relationship Id="rId20" Type="http://schemas.openxmlformats.org/officeDocument/2006/relationships/slideMaster" Target="slideMasters/slideMaster14.xml"/><Relationship Id="rId41" Type="http://schemas.openxmlformats.org/officeDocument/2006/relationships/slide" Target="slides/slide17.xml"/><Relationship Id="rId62" Type="http://schemas.openxmlformats.org/officeDocument/2006/relationships/slide" Target="slides/slide38.xml"/><Relationship Id="rId83" Type="http://schemas.openxmlformats.org/officeDocument/2006/relationships/slide" Target="slides/slide59.xml"/><Relationship Id="rId88" Type="http://schemas.openxmlformats.org/officeDocument/2006/relationships/slide" Target="slides/slide64.xml"/><Relationship Id="rId111" Type="http://schemas.openxmlformats.org/officeDocument/2006/relationships/slide" Target="slides/slide87.xml"/><Relationship Id="rId15" Type="http://schemas.openxmlformats.org/officeDocument/2006/relationships/slideMaster" Target="slideMasters/slideMaster9.xml"/><Relationship Id="rId36" Type="http://schemas.openxmlformats.org/officeDocument/2006/relationships/slide" Target="slides/slide12.xml"/><Relationship Id="rId57" Type="http://schemas.openxmlformats.org/officeDocument/2006/relationships/slide" Target="slides/slide33.xml"/><Relationship Id="rId106" Type="http://schemas.openxmlformats.org/officeDocument/2006/relationships/slide" Target="slides/slide82.xml"/><Relationship Id="rId127" Type="http://schemas.openxmlformats.org/officeDocument/2006/relationships/tableStyles" Target="tableStyles.xml"/><Relationship Id="rId10" Type="http://schemas.openxmlformats.org/officeDocument/2006/relationships/slideMaster" Target="slideMasters/slideMaster4.xml"/><Relationship Id="rId31" Type="http://schemas.openxmlformats.org/officeDocument/2006/relationships/slide" Target="slides/slide7.xml"/><Relationship Id="rId52" Type="http://schemas.openxmlformats.org/officeDocument/2006/relationships/slide" Target="slides/slide28.xml"/><Relationship Id="rId73" Type="http://schemas.openxmlformats.org/officeDocument/2006/relationships/slide" Target="slides/slide49.xml"/><Relationship Id="rId78" Type="http://schemas.openxmlformats.org/officeDocument/2006/relationships/slide" Target="slides/slide54.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12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A9F727A0-DED7-44B9-A1B4-B856BB528D83}"/>
    <pc:docChg chg="delSld modSection">
      <pc:chgData name="Fabio Braga" userId="613eb079-57c7-4126-97e0-8d0ffad165b8" providerId="ADAL" clId="{A9F727A0-DED7-44B9-A1B4-B856BB528D83}" dt="2019-10-13T04:20:29.630" v="10" actId="2696"/>
      <pc:docMkLst>
        <pc:docMk/>
      </pc:docMkLst>
      <pc:sldChg chg="del">
        <pc:chgData name="Fabio Braga" userId="613eb079-57c7-4126-97e0-8d0ffad165b8" providerId="ADAL" clId="{A9F727A0-DED7-44B9-A1B4-B856BB528D83}" dt="2019-10-13T04:19:49.747" v="6" actId="2696"/>
        <pc:sldMkLst>
          <pc:docMk/>
          <pc:sldMk cId="2881021248" sldId="4597"/>
        </pc:sldMkLst>
      </pc:sldChg>
      <pc:sldChg chg="del">
        <pc:chgData name="Fabio Braga" userId="613eb079-57c7-4126-97e0-8d0ffad165b8" providerId="ADAL" clId="{A9F727A0-DED7-44B9-A1B4-B856BB528D83}" dt="2019-10-13T04:17:07.064" v="0" actId="2696"/>
        <pc:sldMkLst>
          <pc:docMk/>
          <pc:sldMk cId="1622195811" sldId="8258"/>
        </pc:sldMkLst>
      </pc:sldChg>
      <pc:sldChg chg="del">
        <pc:chgData name="Fabio Braga" userId="613eb079-57c7-4126-97e0-8d0ffad165b8" providerId="ADAL" clId="{A9F727A0-DED7-44B9-A1B4-B856BB528D83}" dt="2019-10-13T04:17:30.053" v="1" actId="2696"/>
        <pc:sldMkLst>
          <pc:docMk/>
          <pc:sldMk cId="3110265232" sldId="8265"/>
        </pc:sldMkLst>
      </pc:sldChg>
      <pc:sldChg chg="del">
        <pc:chgData name="Fabio Braga" userId="613eb079-57c7-4126-97e0-8d0ffad165b8" providerId="ADAL" clId="{A9F727A0-DED7-44B9-A1B4-B856BB528D83}" dt="2019-10-13T04:17:36.474" v="2" actId="2696"/>
        <pc:sldMkLst>
          <pc:docMk/>
          <pc:sldMk cId="1842556157" sldId="8268"/>
        </pc:sldMkLst>
      </pc:sldChg>
      <pc:sldChg chg="del">
        <pc:chgData name="Fabio Braga" userId="613eb079-57c7-4126-97e0-8d0ffad165b8" providerId="ADAL" clId="{A9F727A0-DED7-44B9-A1B4-B856BB528D83}" dt="2019-10-13T04:18:12.184" v="3" actId="2696"/>
        <pc:sldMkLst>
          <pc:docMk/>
          <pc:sldMk cId="163228264" sldId="8276"/>
        </pc:sldMkLst>
      </pc:sldChg>
      <pc:sldChg chg="del">
        <pc:chgData name="Fabio Braga" userId="613eb079-57c7-4126-97e0-8d0ffad165b8" providerId="ADAL" clId="{A9F727A0-DED7-44B9-A1B4-B856BB528D83}" dt="2019-10-13T04:18:24.973" v="4" actId="2696"/>
        <pc:sldMkLst>
          <pc:docMk/>
          <pc:sldMk cId="3256628083" sldId="8290"/>
        </pc:sldMkLst>
      </pc:sldChg>
      <pc:sldChg chg="del">
        <pc:chgData name="Fabio Braga" userId="613eb079-57c7-4126-97e0-8d0ffad165b8" providerId="ADAL" clId="{A9F727A0-DED7-44B9-A1B4-B856BB528D83}" dt="2019-10-13T04:18:52.509" v="5" actId="2696"/>
        <pc:sldMkLst>
          <pc:docMk/>
          <pc:sldMk cId="2937358871" sldId="8291"/>
        </pc:sldMkLst>
      </pc:sldChg>
      <pc:sldChg chg="del">
        <pc:chgData name="Fabio Braga" userId="613eb079-57c7-4126-97e0-8d0ffad165b8" providerId="ADAL" clId="{A9F727A0-DED7-44B9-A1B4-B856BB528D83}" dt="2019-10-13T04:20:08.723" v="7" actId="2696"/>
        <pc:sldMkLst>
          <pc:docMk/>
          <pc:sldMk cId="4173038031" sldId="8317"/>
        </pc:sldMkLst>
      </pc:sldChg>
      <pc:sldChg chg="del">
        <pc:chgData name="Fabio Braga" userId="613eb079-57c7-4126-97e0-8d0ffad165b8" providerId="ADAL" clId="{A9F727A0-DED7-44B9-A1B4-B856BB528D83}" dt="2019-10-13T04:20:29.516" v="8" actId="2696"/>
        <pc:sldMkLst>
          <pc:docMk/>
          <pc:sldMk cId="1206423522" sldId="8322"/>
        </pc:sldMkLst>
      </pc:sldChg>
      <pc:sldChg chg="del">
        <pc:chgData name="Fabio Braga" userId="613eb079-57c7-4126-97e0-8d0ffad165b8" providerId="ADAL" clId="{A9F727A0-DED7-44B9-A1B4-B856BB528D83}" dt="2019-10-13T04:20:29.571" v="9" actId="2696"/>
        <pc:sldMkLst>
          <pc:docMk/>
          <pc:sldMk cId="670271996" sldId="8323"/>
        </pc:sldMkLst>
      </pc:sldChg>
      <pc:sldChg chg="del">
        <pc:chgData name="Fabio Braga" userId="613eb079-57c7-4126-97e0-8d0ffad165b8" providerId="ADAL" clId="{A9F727A0-DED7-44B9-A1B4-B856BB528D83}" dt="2019-10-13T04:20:29.630" v="10" actId="2696"/>
        <pc:sldMkLst>
          <pc:docMk/>
          <pc:sldMk cId="319870473" sldId="8324"/>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25.emf"/></Relationships>
</file>

<file path=ppt/diagrams/_rels/drawing1.xml.rels><?xml version="1.0" encoding="UTF-8" standalone="yes"?>
<Relationships xmlns="http://schemas.openxmlformats.org/package/2006/relationships"><Relationship Id="rId1" Type="http://schemas.openxmlformats.org/officeDocument/2006/relationships/image" Target="../media/image125.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10/13/2019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22</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One of the first things to understand in any discussion of Azure versus on-premises SQL Server databases is that you can use it all. The Microsoft data platform leverages SQL Server technology and makes it available across physical on-premises machines, private cloud environments, third-party hosted private cloud environments, and public cloud. This enables you to meet unique and diverse business needs through a combination of on-premises and cloud-hosted deployments, while using the same set of server products, development tools, and expertise across these environments.</a:t>
            </a:r>
          </a:p>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As seen in the diagram, each offering can be characterized by the level of administration you have over the infrastructure (on the X axis), and by the degree of cost efficiency achieved by database level consolidation and automation (on the Y axis).</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When designing an application, four basic options are available for hosting the SQL Server part of the application: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on nonvirtualized physical machines </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on-premises virtualized machines (private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SQL Server in Azure Virtual Machine (public cloud)</a:t>
            </a:r>
          </a:p>
          <a:p>
            <a:pPr marL="628650" lvl="1"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Azure SQL Database (public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66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Overview: </a:t>
            </a:r>
            <a:r>
              <a:rPr lang="en-US" sz="1200" b="0" dirty="0"/>
              <a:t>Azure SQL Database provides you with several deployment options to meet your workload needs. It’s the same SQL engine for all these options. </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Talking Points:</a:t>
            </a:r>
          </a:p>
          <a:p>
            <a:pPr marL="0" indent="0">
              <a:buFont typeface="Arial" panose="020B0604020202020204" pitchFamily="34" charset="0"/>
              <a:buNone/>
            </a:pPr>
            <a:r>
              <a:rPr lang="en-US" sz="1200" kern="1200" dirty="0">
                <a:solidFill>
                  <a:schemeClr val="tx1"/>
                </a:solidFill>
                <a:effectLst/>
                <a:latin typeface="+mn-lt"/>
                <a:ea typeface="+mn-ea"/>
                <a:cs typeface="+mn-cs"/>
              </a:rPr>
              <a:t>There are three hosting options available in Azure SQL Database: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mj-lt"/>
              <a:buNone/>
            </a:pPr>
            <a:r>
              <a:rPr lang="en-US" sz="1200" kern="1200" dirty="0">
                <a:solidFill>
                  <a:schemeClr val="tx1"/>
                </a:solidFill>
                <a:effectLst/>
                <a:latin typeface="+mn-lt"/>
                <a:ea typeface="+mn-ea"/>
                <a:cs typeface="+mn-cs"/>
              </a:rPr>
              <a:t>There are also three service tiers available in Azure SQL Database</a:t>
            </a:r>
          </a:p>
          <a:p>
            <a:pPr marL="0" indent="0">
              <a:buFont typeface="+mj-lt"/>
              <a:buNone/>
            </a:pPr>
            <a:r>
              <a:rPr lang="en-US" sz="1200" kern="1200" dirty="0">
                <a:solidFill>
                  <a:schemeClr val="tx1"/>
                </a:solidFill>
                <a:effectLst/>
                <a:latin typeface="+mn-lt"/>
                <a:ea typeface="+mn-ea"/>
                <a:cs typeface="+mn-cs"/>
              </a:rPr>
              <a:t>[click to next slide]</a:t>
            </a:r>
          </a:p>
          <a:p>
            <a:pPr marL="228600" indent="-228600">
              <a:buFont typeface="+mj-lt"/>
              <a:buAutoNum type="arabicPeriod"/>
            </a:pPr>
            <a:endParaRPr lang="en-US" sz="1200" kern="1200" dirty="0">
              <a:solidFill>
                <a:schemeClr val="tx1"/>
              </a:solidFill>
              <a:effectLst/>
              <a:latin typeface="+mn-lt"/>
              <a:ea typeface="+mn-ea"/>
              <a:cs typeface="+mn-cs"/>
            </a:endParaRPr>
          </a:p>
          <a:p>
            <a:pPr marL="0" indent="0">
              <a:buFont typeface="+mj-lt"/>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4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537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10/13/2019 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2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40</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three main areas in our portfolio, let’s talk about each of them</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10/13/2019 2:15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563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The way we think about ML on Azure is very simple – we break it into what customers want for their ML solutions. There are 5 key asks</a:t>
            </a:r>
          </a:p>
          <a:p>
            <a:pPr lvl="0"/>
            <a:endParaRPr lang="en-US" sz="1200" kern="1200">
              <a:solidFill>
                <a:schemeClr val="tx1"/>
              </a:solidFill>
              <a:effectLst/>
              <a:latin typeface="+mn-lt"/>
              <a:ea typeface="+mn-ea"/>
              <a:cs typeface="+mn-cs"/>
            </a:endParaRPr>
          </a:p>
          <a:p>
            <a:pPr marL="171450" lvl="0" indent="-171450">
              <a:buFontTx/>
              <a:buChar char="-"/>
            </a:pPr>
            <a:r>
              <a:rPr lang="en-US" sz="1200" kern="1200">
                <a:solidFill>
                  <a:schemeClr val="tx1"/>
                </a:solidFill>
                <a:effectLst/>
                <a:latin typeface="+mn-lt"/>
                <a:ea typeface="+mn-ea"/>
                <a:cs typeface="+mn-cs"/>
              </a:rPr>
              <a:t>Talk about pre-trained models here, as no special slide for that</a:t>
            </a:r>
          </a:p>
          <a:p>
            <a:pPr marL="171450" lvl="0" indent="-171450">
              <a:buFontTx/>
              <a:buChar char="-"/>
            </a:pPr>
            <a:endParaRPr lang="en-US" sz="1200" kern="1200">
              <a:solidFill>
                <a:schemeClr val="tx1"/>
              </a:solidFill>
              <a:effectLst/>
              <a:latin typeface="+mn-lt"/>
              <a:ea typeface="+mn-ea"/>
              <a:cs typeface="+mn-cs"/>
            </a:endParaRPr>
          </a:p>
          <a:p>
            <a:pPr lvl="0"/>
            <a:r>
              <a:rPr lang="en-US"/>
              <a:t>- For the rest of the stack, it comprises of everything needed for Data Scientists.</a:t>
            </a:r>
          </a:p>
          <a:p>
            <a:endParaRPr lang="en-US"/>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10/13/2019 2:15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179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Cognitive Services</a:t>
            </a:r>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10/13/2019 2:15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081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Vision: </a:t>
            </a:r>
            <a:r>
              <a:rPr lang="en-US" sz="1200" kern="120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Computer vision: </a:t>
            </a:r>
            <a:r>
              <a:rPr lang="en-US" sz="1200" kern="120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Content Moderator: </a:t>
            </a:r>
            <a:r>
              <a:rPr lang="en-US" sz="1200" kern="120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Vision Service: </a:t>
            </a:r>
            <a:r>
              <a:rPr lang="en-US" sz="1200" kern="120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Face</a:t>
            </a:r>
            <a:r>
              <a:rPr lang="en-US" sz="1200" kern="120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Video indexer: </a:t>
            </a:r>
            <a:r>
              <a:rPr lang="en-US" sz="1200" kern="1200">
                <a:solidFill>
                  <a:schemeClr val="tx1"/>
                </a:solidFill>
                <a:effectLst/>
                <a:latin typeface="+mn-lt"/>
                <a:ea typeface="+mn-ea"/>
                <a:cs typeface="+mn-cs"/>
              </a:rPr>
              <a:t>Easily extract insights from your videos to enrich your applications</a:t>
            </a:r>
          </a:p>
          <a:p>
            <a:r>
              <a:rPr lang="en-US" sz="1200" b="1" kern="1200">
                <a:solidFill>
                  <a:schemeClr val="tx1"/>
                </a:solidFill>
                <a:effectLst/>
                <a:latin typeface="+mn-lt"/>
                <a:ea typeface="+mn-ea"/>
                <a:cs typeface="+mn-cs"/>
              </a:rPr>
              <a:t>Speech:</a:t>
            </a:r>
            <a:r>
              <a:rPr lang="en-US" sz="1200" kern="120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Speech: </a:t>
            </a:r>
            <a:r>
              <a:rPr lang="en-US" sz="1200" kern="120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Speaker Recognition:</a:t>
            </a:r>
            <a:r>
              <a:rPr lang="en-US" sz="1200" kern="120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 Speech Service: </a:t>
            </a:r>
            <a:r>
              <a:rPr lang="en-US" sz="1200" kern="120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Speech:</a:t>
            </a:r>
            <a:r>
              <a:rPr lang="en-US" sz="1200" kern="1200">
                <a:solidFill>
                  <a:schemeClr val="tx1"/>
                </a:solidFill>
                <a:effectLst/>
                <a:latin typeface="+mn-lt"/>
                <a:ea typeface="+mn-ea"/>
                <a:cs typeface="+mn-cs"/>
              </a:rPr>
              <a:t> Easily conduct real-time speech translation on your app</a:t>
            </a:r>
          </a:p>
          <a:p>
            <a:r>
              <a:rPr lang="en-US" sz="1200" b="1" kern="1200">
                <a:solidFill>
                  <a:schemeClr val="tx1"/>
                </a:solidFill>
                <a:effectLst/>
                <a:latin typeface="+mn-lt"/>
                <a:ea typeface="+mn-ea"/>
                <a:cs typeface="+mn-cs"/>
              </a:rPr>
              <a:t>Language: </a:t>
            </a:r>
            <a:r>
              <a:rPr lang="en-US" sz="1200" kern="120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Spell Check: </a:t>
            </a:r>
            <a:r>
              <a:rPr lang="en-US" sz="1200" kern="120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Language Understanding (LUIS): </a:t>
            </a:r>
            <a:r>
              <a:rPr lang="en-US" sz="1200" kern="120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Linguistic Analysis: </a:t>
            </a:r>
            <a:r>
              <a:rPr lang="en-US" sz="1200" kern="120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Text Analytics: </a:t>
            </a:r>
            <a:r>
              <a:rPr lang="en-US" sz="1200" kern="120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Translator Text:</a:t>
            </a:r>
            <a:r>
              <a:rPr lang="en-US" sz="1200" kern="1200">
                <a:solidFill>
                  <a:schemeClr val="tx1"/>
                </a:solidFill>
                <a:effectLst/>
                <a:latin typeface="+mn-lt"/>
                <a:ea typeface="+mn-ea"/>
                <a:cs typeface="+mn-cs"/>
              </a:rPr>
              <a:t> Easily conduct machine translation for 60+ languages</a:t>
            </a:r>
          </a:p>
          <a:p>
            <a:r>
              <a:rPr lang="en-US" sz="1200" b="1" kern="1200">
                <a:solidFill>
                  <a:schemeClr val="tx1"/>
                </a:solidFill>
                <a:effectLst/>
                <a:latin typeface="+mn-lt"/>
                <a:ea typeface="+mn-ea"/>
                <a:cs typeface="+mn-cs"/>
              </a:rPr>
              <a:t>Knowledge: </a:t>
            </a:r>
            <a:r>
              <a:rPr lang="en-US" sz="1200" kern="120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Knowledge Exploration Service: </a:t>
            </a:r>
            <a:r>
              <a:rPr lang="en-US" sz="1200" kern="120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Entity Linking Service: </a:t>
            </a:r>
            <a:r>
              <a:rPr lang="en-US" sz="1200" kern="120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Academic Knowledge:</a:t>
            </a:r>
            <a:r>
              <a:rPr lang="en-US" sz="1200" kern="120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err="1">
                <a:solidFill>
                  <a:schemeClr val="tx1"/>
                </a:solidFill>
                <a:effectLst/>
                <a:latin typeface="+mn-lt"/>
                <a:ea typeface="+mn-ea"/>
                <a:cs typeface="+mn-cs"/>
              </a:rPr>
              <a:t>QnA</a:t>
            </a:r>
            <a:r>
              <a:rPr lang="en-US" sz="1200" b="1" kern="1200">
                <a:solidFill>
                  <a:schemeClr val="tx1"/>
                </a:solidFill>
                <a:effectLst/>
                <a:latin typeface="+mn-lt"/>
                <a:ea typeface="+mn-ea"/>
                <a:cs typeface="+mn-cs"/>
              </a:rPr>
              <a:t> Maker:</a:t>
            </a:r>
            <a:r>
              <a:rPr lang="en-US" sz="1200" kern="120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Customer Decision Service:</a:t>
            </a:r>
            <a:r>
              <a:rPr lang="en-US" sz="1200" kern="1200">
                <a:solidFill>
                  <a:schemeClr val="tx1"/>
                </a:solidFill>
                <a:effectLst/>
                <a:latin typeface="+mn-lt"/>
                <a:ea typeface="+mn-ea"/>
                <a:cs typeface="+mn-cs"/>
              </a:rPr>
              <a:t> Create custom experiences with adaptive, contextual decision-making</a:t>
            </a:r>
          </a:p>
          <a:p>
            <a:r>
              <a:rPr lang="en-US" sz="1200" b="1" kern="1200">
                <a:solidFill>
                  <a:schemeClr val="tx1"/>
                </a:solidFill>
                <a:effectLst/>
                <a:latin typeface="+mn-lt"/>
                <a:ea typeface="+mn-ea"/>
                <a:cs typeface="+mn-cs"/>
              </a:rPr>
              <a:t>Search: </a:t>
            </a:r>
            <a:r>
              <a:rPr lang="en-US" sz="1200" kern="120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Autosuggest: </a:t>
            </a:r>
            <a:r>
              <a:rPr lang="en-US" sz="1200" kern="120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News Search: </a:t>
            </a:r>
            <a:r>
              <a:rPr lang="en-US" sz="1200" kern="120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Web Search: </a:t>
            </a:r>
            <a:r>
              <a:rPr lang="en-US" sz="1200" kern="120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Entity Search: </a:t>
            </a:r>
            <a:r>
              <a:rPr lang="en-US" sz="1200" kern="120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Image Search: </a:t>
            </a:r>
            <a:r>
              <a:rPr lang="en-US" sz="1200" kern="120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Video Search: </a:t>
            </a:r>
            <a:r>
              <a:rPr lang="en-US" sz="1200" kern="120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Bing Custom Search: </a:t>
            </a:r>
            <a:r>
              <a:rPr lang="en-US" sz="1200" kern="1200">
                <a:solidFill>
                  <a:schemeClr val="tx1"/>
                </a:solidFill>
                <a:effectLst/>
                <a:latin typeface="+mn-lt"/>
                <a:ea typeface="+mn-ea"/>
                <a:cs typeface="+mn-cs"/>
              </a:rPr>
              <a:t>Create tailored site search or vertical search experiences for topics you care about</a:t>
            </a:r>
          </a:p>
          <a:p>
            <a:r>
              <a:rPr lang="en-US" sz="1200" b="1" kern="1200">
                <a:solidFill>
                  <a:schemeClr val="tx1"/>
                </a:solidFill>
                <a:effectLst/>
                <a:latin typeface="+mn-lt"/>
                <a:ea typeface="+mn-ea"/>
                <a:cs typeface="+mn-cs"/>
              </a:rPr>
              <a:t>Labs: </a:t>
            </a:r>
            <a:r>
              <a:rPr lang="en-US" sz="1200" kern="120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a:solidFill>
                  <a:schemeClr val="tx1"/>
                </a:solidFill>
                <a:effectLst/>
                <a:latin typeface="+mn-lt"/>
                <a:ea typeface="+mn-ea"/>
                <a:cs typeface="+mn-cs"/>
              </a:rPr>
              <a:t>Project Prague: </a:t>
            </a:r>
            <a:r>
              <a:rPr lang="en-US" sz="1200" kern="120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a:solidFill>
                  <a:schemeClr val="tx1"/>
                </a:solidFill>
                <a:effectLst/>
                <a:latin typeface="+mn-lt"/>
                <a:ea typeface="+mn-ea"/>
                <a:cs typeface="+mn-cs"/>
              </a:rPr>
              <a:t>Project Cuzco: </a:t>
            </a:r>
            <a:r>
              <a:rPr lang="en-US" sz="1200" kern="120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a:solidFill>
                  <a:schemeClr val="tx1"/>
                </a:solidFill>
                <a:effectLst/>
                <a:latin typeface="+mn-lt"/>
                <a:ea typeface="+mn-ea"/>
                <a:cs typeface="+mn-cs"/>
              </a:rPr>
              <a:t>Project Johannesburg: </a:t>
            </a:r>
            <a:r>
              <a:rPr lang="en-US" sz="1200" kern="120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a:solidFill>
                  <a:schemeClr val="tx1"/>
                </a:solidFill>
                <a:effectLst/>
                <a:latin typeface="+mn-lt"/>
                <a:ea typeface="+mn-ea"/>
                <a:cs typeface="+mn-cs"/>
              </a:rPr>
              <a:t>Project Nanjing: </a:t>
            </a:r>
            <a:r>
              <a:rPr lang="en-US" sz="1200" kern="1200">
                <a:solidFill>
                  <a:schemeClr val="tx1"/>
                </a:solidFill>
                <a:effectLst/>
                <a:latin typeface="+mn-lt"/>
                <a:ea typeface="+mn-ea"/>
                <a:cs typeface="+mn-cs"/>
              </a:rPr>
              <a:t>API to calculate isochrones - time and distance-based recommendations for enterprise route optimization.</a:t>
            </a:r>
          </a:p>
          <a:p>
            <a:pPr lvl="0"/>
            <a:r>
              <a:rPr lang="en-US" sz="1200" b="1" kern="1200">
                <a:solidFill>
                  <a:schemeClr val="tx1"/>
                </a:solidFill>
                <a:effectLst/>
                <a:latin typeface="+mn-lt"/>
                <a:ea typeface="+mn-ea"/>
                <a:cs typeface="+mn-cs"/>
              </a:rPr>
              <a:t>Project Abu Dhabi: </a:t>
            </a:r>
            <a:r>
              <a:rPr lang="en-US" sz="1200" kern="120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a:solidFill>
                  <a:schemeClr val="tx1"/>
                </a:solidFill>
                <a:effectLst/>
                <a:latin typeface="+mn-lt"/>
                <a:ea typeface="+mn-ea"/>
                <a:cs typeface="+mn-cs"/>
              </a:rPr>
              <a:t>Project Wollongong: </a:t>
            </a:r>
            <a:r>
              <a:rPr lang="en-US" sz="1200" kern="120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a:solidFill>
                  <a:schemeClr val="tx1"/>
                </a:solidFill>
                <a:effectLst/>
                <a:latin typeface="Segoe UI Light" pitchFamily="34" charset="0"/>
                <a:ea typeface="+mn-ea"/>
                <a:cs typeface="+mn-cs"/>
              </a:rPr>
              <a:t> </a:t>
            </a:r>
            <a:endParaRPr lang="en-US">
              <a:effectLst/>
            </a:endParaRPr>
          </a:p>
          <a:p>
            <a:r>
              <a:rPr lang="en-US">
                <a:effectLst/>
              </a:rPr>
              <a:t>With Cognitive Services, developers can easily</a:t>
            </a:r>
            <a:r>
              <a:rPr lang="en-US" sz="1200" kern="1200">
                <a:solidFill>
                  <a:schemeClr val="tx1"/>
                </a:solidFill>
                <a:effectLst/>
                <a:latin typeface="Segoe UI Light" pitchFamily="34" charset="0"/>
                <a:ea typeface="+mn-ea"/>
                <a:cs typeface="+mn-cs"/>
              </a:rPr>
              <a:t> add intelligent features – such as emotion and sentiment </a:t>
            </a:r>
            <a:r>
              <a:rPr lang="en-US">
                <a:effectLst/>
              </a:rPr>
              <a:t>detection, vision and speech recognition, knowledge, search and language understanding – into their applications. The collection will continuously improve, adding new APIs and updating existing ones.</a:t>
            </a:r>
          </a:p>
          <a:p>
            <a:endParaRPr lang="en-US" b="1">
              <a:effectLst/>
            </a:endParaRPr>
          </a:p>
          <a:p>
            <a:r>
              <a:rPr lang="en-US" b="1">
                <a:effectLst/>
              </a:rPr>
              <a:t>Cognitive Services includes:</a:t>
            </a:r>
          </a:p>
          <a:p>
            <a:r>
              <a:rPr lang="en-US">
                <a:effectLst/>
              </a:rPr>
              <a:t>&lt;click&gt;</a:t>
            </a:r>
          </a:p>
          <a:p>
            <a:endParaRPr lang="en-US" b="1">
              <a:effectLst/>
            </a:endParaRPr>
          </a:p>
          <a:p>
            <a:pPr lvl="0"/>
            <a:r>
              <a:rPr lang="en-US">
                <a:effectLst/>
              </a:rPr>
              <a:t>Vision: From faces to feelings, allow apps to understand images and video</a:t>
            </a:r>
          </a:p>
          <a:p>
            <a:pPr lvl="0"/>
            <a:r>
              <a:rPr lang="en-US">
                <a:effectLst/>
              </a:rPr>
              <a:t>&lt;click&gt;</a:t>
            </a:r>
          </a:p>
          <a:p>
            <a:pPr lvl="0"/>
            <a:endParaRPr lang="en-US">
              <a:effectLst/>
            </a:endParaRPr>
          </a:p>
          <a:p>
            <a:pPr lvl="0"/>
            <a:r>
              <a:rPr lang="en-US">
                <a:effectLst/>
              </a:rPr>
              <a:t>Speech: Hear and speak to users by filtering noise, identifying speakers, and understanding intent</a:t>
            </a:r>
          </a:p>
          <a:p>
            <a:pPr lvl="0"/>
            <a:r>
              <a:rPr lang="en-US">
                <a:effectLst/>
              </a:rPr>
              <a:t>&lt;click&gt;</a:t>
            </a:r>
          </a:p>
          <a:p>
            <a:pPr lvl="0"/>
            <a:endParaRPr lang="en-US">
              <a:effectLst/>
            </a:endParaRPr>
          </a:p>
          <a:p>
            <a:pPr lvl="0"/>
            <a:r>
              <a:rPr lang="en-US">
                <a:effectLst/>
              </a:rPr>
              <a:t>Language: Process text and learn how to recognize what users want</a:t>
            </a:r>
          </a:p>
          <a:p>
            <a:pPr lvl="0"/>
            <a:r>
              <a:rPr lang="en-US">
                <a:effectLst/>
              </a:rPr>
              <a:t>&lt;click&gt;</a:t>
            </a:r>
          </a:p>
          <a:p>
            <a:pPr lvl="0"/>
            <a:endParaRPr lang="en-US">
              <a:effectLst/>
            </a:endParaRPr>
          </a:p>
          <a:p>
            <a:pPr lvl="0"/>
            <a:r>
              <a:rPr lang="en-US">
                <a:effectLst/>
              </a:rPr>
              <a:t>Knowledge: Tap into rich knowledge amassed from the web, academia, or your own data</a:t>
            </a:r>
          </a:p>
          <a:p>
            <a:pPr lvl="0"/>
            <a:r>
              <a:rPr lang="en-US">
                <a:effectLst/>
              </a:rPr>
              <a:t>&lt;click&gt;</a:t>
            </a:r>
          </a:p>
          <a:p>
            <a:pPr lvl="0"/>
            <a:endParaRPr lang="en-US">
              <a:effectLst/>
            </a:endParaRPr>
          </a:p>
          <a:p>
            <a:pPr lvl="0"/>
            <a:r>
              <a:rPr lang="en-US">
                <a:effectLst/>
              </a:rPr>
              <a:t>Search: Access billions of web pages, images, videos, and news with the power of Bing APIs</a:t>
            </a:r>
          </a:p>
          <a:p>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&lt;click&gt;</a:t>
            </a:r>
          </a:p>
          <a:p>
            <a:endParaRPr lang="en-US" sz="1200"/>
          </a:p>
          <a:p>
            <a:r>
              <a:rPr lang="en-US" sz="1200" b="1"/>
              <a:t>Easy:</a:t>
            </a:r>
            <a:r>
              <a:rPr lang="en-US" sz="1200" b="0"/>
              <a:t> T</a:t>
            </a:r>
            <a:r>
              <a:rPr lang="en-US" sz="1200"/>
              <a:t>he APIs are easy to implement because of the simple REST calls. There’s a common way to implement, and you can get started with all of them for free simply by going to one place, one website, www.microsoft.com/cognitive. </a:t>
            </a:r>
          </a:p>
          <a:p>
            <a:endParaRPr lang="en-US" sz="1200"/>
          </a:p>
          <a:p>
            <a:r>
              <a:rPr lang="en-US" sz="1200" b="1"/>
              <a:t>Flexible:</a:t>
            </a:r>
            <a:r>
              <a:rPr lang="en-US" sz="1200" b="0"/>
              <a:t> </a:t>
            </a:r>
            <a:r>
              <a:rPr lang="en-US" sz="1200"/>
              <a:t>We’ve got a breadth of intelligence and knowledge APIs so developers will be able to find what intelligence feature they need.</a:t>
            </a:r>
            <a:r>
              <a:rPr lang="en-US" sz="1200" baseline="0"/>
              <a:t> A</a:t>
            </a:r>
            <a:r>
              <a:rPr lang="en-US" sz="1200"/>
              <a:t>nd, importantly, they all work on whatever language, framework, or platform developers choose. So, developers can integrate into their apps—iOS, Android, Windows—using their own tools they know and love.</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Tested:</a:t>
            </a:r>
            <a:r>
              <a:rPr lang="en-US" sz="1200" b="1"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lvl="0"/>
            <a:endParaRPr lang="en-US">
              <a:effectLst/>
            </a:endParaRPr>
          </a:p>
          <a:p>
            <a:pPr lvl="0"/>
            <a:endParaRPr lang="en-US">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r>
              <a:rPr lang="en-US" b="1" baseline="0"/>
              <a:t>Transition:</a:t>
            </a:r>
            <a:r>
              <a:rPr lang="en-US" baseline="0"/>
              <a:t> </a:t>
            </a:r>
            <a:r>
              <a:rPr lang="en-US" b="1" baseline="0"/>
              <a:t>When it comes to real-world applications for Cognitive Services, the sky is the limit! Let’s look at some examples. </a:t>
            </a:r>
          </a:p>
          <a:p>
            <a:r>
              <a:rPr lang="en-US" b="1" baseline="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4466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99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10/13/2019 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10/13/2019 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 Id="rId4" Type="http://schemas.openxmlformats.org/officeDocument/2006/relationships/image" Target="../media/image45.jp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 Id="rId4" Type="http://schemas.openxmlformats.org/officeDocument/2006/relationships/image" Target="../media/image4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4.jpe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jpe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eg"/><Relationship Id="rId1" Type="http://schemas.openxmlformats.org/officeDocument/2006/relationships/slideMaster" Target="../slideMasters/slideMaster16.xml"/><Relationship Id="rId4" Type="http://schemas.openxmlformats.org/officeDocument/2006/relationships/image" Target="../media/image68.jp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xml"/><Relationship Id="rId1" Type="http://schemas.openxmlformats.org/officeDocument/2006/relationships/vmlDrawing" Target="../drawings/vmlDrawing1.vml"/><Relationship Id="rId5" Type="http://schemas.openxmlformats.org/officeDocument/2006/relationships/image" Target="../media/image70.emf"/><Relationship Id="rId4" Type="http://schemas.openxmlformats.org/officeDocument/2006/relationships/oleObject" Target="../embeddings/oleObject1.bin"/></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7.xml"/><Relationship Id="rId1" Type="http://schemas.openxmlformats.org/officeDocument/2006/relationships/vmlDrawing" Target="../drawings/vmlDrawing3.vml"/><Relationship Id="rId5" Type="http://schemas.openxmlformats.org/officeDocument/2006/relationships/image" Target="../media/image70.emf"/><Relationship Id="rId4" Type="http://schemas.openxmlformats.org/officeDocument/2006/relationships/oleObject" Target="../embeddings/oleObject3.bin"/></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8.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4.bin"/></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jpeg"/><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10/13/2019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0916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1125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3915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27941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04286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758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3212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270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0299838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191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31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1691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7529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179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2909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4628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5278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160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84868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754114"/>
            <a:ext cx="3566783" cy="1107996"/>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3862110"/>
            <a:ext cx="3566886" cy="307777"/>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00770CDE-172E-45D4-BCDF-1FAA209E9FF7}"/>
              </a:ext>
            </a:extLst>
          </p:cNvPr>
          <p:cNvSpPr/>
          <p:nvPr userDrawn="1"/>
        </p:nvSpPr>
        <p:spPr bwMode="auto">
          <a:xfrm>
            <a:off x="4470400" y="0"/>
            <a:ext cx="77216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33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22831295-38E2-43D3-85C7-A9D57CD4F95B}"/>
              </a:ext>
            </a:extLst>
          </p:cNvPr>
          <p:cNvSpPr/>
          <p:nvPr userDrawn="1"/>
        </p:nvSpPr>
        <p:spPr bwMode="auto">
          <a:xfrm>
            <a:off x="0" y="1497027"/>
            <a:ext cx="6096000" cy="53609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F595ADF-DF4F-4F26-A1F6-3712265E838B}"/>
              </a:ext>
            </a:extLst>
          </p:cNvPr>
          <p:cNvSpPr/>
          <p:nvPr userDrawn="1"/>
        </p:nvSpPr>
        <p:spPr bwMode="auto">
          <a:xfrm>
            <a:off x="6096000" y="1497027"/>
            <a:ext cx="6096000" cy="536097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FA60A384-D683-4DF3-8AC4-2E67671A6E80}"/>
              </a:ext>
            </a:extLst>
          </p:cNvPr>
          <p:cNvSpPr>
            <a:spLocks noGrp="1"/>
          </p:cNvSpPr>
          <p:nvPr>
            <p:ph type="body" sz="quarter" idx="10"/>
          </p:nvPr>
        </p:nvSpPr>
        <p:spPr>
          <a:xfrm>
            <a:off x="588263" y="1779627"/>
            <a:ext cx="5003333"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D116398F-77BA-4A7F-B67F-3EB32F4329E6}"/>
              </a:ext>
            </a:extLst>
          </p:cNvPr>
          <p:cNvSpPr>
            <a:spLocks noGrp="1"/>
          </p:cNvSpPr>
          <p:nvPr>
            <p:ph type="body" sz="quarter" idx="11"/>
          </p:nvPr>
        </p:nvSpPr>
        <p:spPr>
          <a:xfrm>
            <a:off x="6684752" y="1779627"/>
            <a:ext cx="4797425" cy="1843582"/>
          </a:xfrm>
        </p:spPr>
        <p:txBody>
          <a:bodyPr/>
          <a:lstStyle>
            <a:lvl1pPr>
              <a:defRPr b="1">
                <a:solidFill>
                  <a:schemeClr val="accent3"/>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19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4" name="Text Placeholder 3">
            <a:extLst>
              <a:ext uri="{FF2B5EF4-FFF2-40B4-BE49-F238E27FC236}">
                <a16:creationId xmlns:a16="http://schemas.microsoft.com/office/drawing/2014/main" id="{0E3AEDCE-C13C-4548-B3B5-380C55C129D0}"/>
              </a:ext>
            </a:extLst>
          </p:cNvPr>
          <p:cNvSpPr>
            <a:spLocks noGrp="1"/>
          </p:cNvSpPr>
          <p:nvPr>
            <p:ph type="body" sz="quarter" idx="11" hasCustomPrompt="1"/>
          </p:nvPr>
        </p:nvSpPr>
        <p:spPr>
          <a:xfrm>
            <a:off x="386237"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6" name="Text Placeholder 3">
            <a:extLst>
              <a:ext uri="{FF2B5EF4-FFF2-40B4-BE49-F238E27FC236}">
                <a16:creationId xmlns:a16="http://schemas.microsoft.com/office/drawing/2014/main" id="{0D8E6610-0F77-4A85-805E-2FFD10099478}"/>
              </a:ext>
            </a:extLst>
          </p:cNvPr>
          <p:cNvSpPr>
            <a:spLocks noGrp="1"/>
          </p:cNvSpPr>
          <p:nvPr>
            <p:ph type="body" sz="quarter" idx="12" hasCustomPrompt="1"/>
          </p:nvPr>
        </p:nvSpPr>
        <p:spPr>
          <a:xfrm>
            <a:off x="4255261"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7" name="Text Placeholder 3">
            <a:extLst>
              <a:ext uri="{FF2B5EF4-FFF2-40B4-BE49-F238E27FC236}">
                <a16:creationId xmlns:a16="http://schemas.microsoft.com/office/drawing/2014/main" id="{67A018D1-EF21-4768-91AC-BBB966027E22}"/>
              </a:ext>
            </a:extLst>
          </p:cNvPr>
          <p:cNvSpPr>
            <a:spLocks noGrp="1"/>
          </p:cNvSpPr>
          <p:nvPr>
            <p:ph type="body" sz="quarter" idx="13" hasCustomPrompt="1"/>
          </p:nvPr>
        </p:nvSpPr>
        <p:spPr>
          <a:xfrm>
            <a:off x="8124285" y="2101850"/>
            <a:ext cx="3657600" cy="430887"/>
          </a:xfrm>
          <a:solidFill>
            <a:schemeClr val="accent2"/>
          </a:solidFill>
        </p:spPr>
        <p:txBody>
          <a:bodyPr anchor="ctr" anchorCtr="0">
            <a:noAutofit/>
          </a:bodyPr>
          <a:lstStyle>
            <a:lvl1pPr algn="ctr">
              <a:defRPr sz="2000" b="1" cap="all" spc="300" baseline="0">
                <a:solidFill>
                  <a:schemeClr val="accent3"/>
                </a:solidFill>
              </a:defRPr>
            </a:lvl1pPr>
          </a:lstStyle>
          <a:p>
            <a:pPr lvl="0"/>
            <a:r>
              <a:rPr lang="en-US"/>
              <a:t>CLICK TO EDIT MASTER</a:t>
            </a:r>
          </a:p>
        </p:txBody>
      </p:sp>
      <p:sp>
        <p:nvSpPr>
          <p:cNvPr id="9" name="Text Placeholder 8">
            <a:extLst>
              <a:ext uri="{FF2B5EF4-FFF2-40B4-BE49-F238E27FC236}">
                <a16:creationId xmlns:a16="http://schemas.microsoft.com/office/drawing/2014/main" id="{2D69DC25-90F5-4859-BB64-4B6249F6E190}"/>
              </a:ext>
            </a:extLst>
          </p:cNvPr>
          <p:cNvSpPr>
            <a:spLocks noGrp="1"/>
          </p:cNvSpPr>
          <p:nvPr>
            <p:ph type="body" sz="quarter" idx="14"/>
          </p:nvPr>
        </p:nvSpPr>
        <p:spPr>
          <a:xfrm>
            <a:off x="630712"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8">
            <a:extLst>
              <a:ext uri="{FF2B5EF4-FFF2-40B4-BE49-F238E27FC236}">
                <a16:creationId xmlns:a16="http://schemas.microsoft.com/office/drawing/2014/main" id="{39B23F6C-5CED-444A-95FA-E1F95F2CA9D6}"/>
              </a:ext>
            </a:extLst>
          </p:cNvPr>
          <p:cNvSpPr>
            <a:spLocks noGrp="1"/>
          </p:cNvSpPr>
          <p:nvPr>
            <p:ph type="body" sz="quarter" idx="15"/>
          </p:nvPr>
        </p:nvSpPr>
        <p:spPr>
          <a:xfrm>
            <a:off x="4499736"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295D3E2A-609D-4DDC-B017-DFFF8C164F83}"/>
              </a:ext>
            </a:extLst>
          </p:cNvPr>
          <p:cNvSpPr>
            <a:spLocks noGrp="1"/>
          </p:cNvSpPr>
          <p:nvPr>
            <p:ph type="body" sz="quarter" idx="16"/>
          </p:nvPr>
        </p:nvSpPr>
        <p:spPr>
          <a:xfrm>
            <a:off x="8368760" y="2843282"/>
            <a:ext cx="3168650" cy="1760482"/>
          </a:xfrm>
        </p:spPr>
        <p:txBody>
          <a:bodyPr/>
          <a:lstStyle>
            <a:lvl1pPr>
              <a:spcAft>
                <a:spcPts val="600"/>
              </a:spcAft>
              <a:defRPr sz="1800"/>
            </a:lvl1pPr>
            <a:lvl2pPr>
              <a:spcAft>
                <a:spcPts val="600"/>
              </a:spcAft>
              <a:defRPr sz="1800" b="0">
                <a:solidFill>
                  <a:schemeClr val="accent1"/>
                </a:solidFill>
              </a:defRPr>
            </a:lvl2pPr>
            <a:lvl3pPr>
              <a:defRPr lang="en-US" sz="1800" b="1" kern="1200" spc="0" baseline="0" dirty="0" smtClean="0">
                <a:solidFill>
                  <a:schemeClr val="accent1"/>
                </a:solidFill>
                <a:latin typeface="+mn-lt"/>
                <a:ea typeface="+mn-ea"/>
                <a:cs typeface="+mn-cs"/>
              </a:defRPr>
            </a:lvl3pPr>
            <a:lvl4pPr>
              <a:defRPr sz="1800" b="1"/>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827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56364" y="1159689"/>
            <a:ext cx="5020057" cy="553998"/>
          </a:xfrm>
        </p:spPr>
        <p:txBody>
          <a:bodyPr/>
          <a:lstStyle>
            <a:lvl1pPr algn="ctr">
              <a:defRPr/>
            </a:lvl1pPr>
          </a:lstStyle>
          <a:p>
            <a:r>
              <a:rPr lang="en-US"/>
              <a:t>Click to edit Master title </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78388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199595" y="2565800"/>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78388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3199595" y="4783236"/>
            <a:ext cx="2099480" cy="1361911"/>
          </a:xfrm>
        </p:spPr>
        <p:txBody>
          <a:bodyPr/>
          <a:lstStyle>
            <a:lvl1pPr algn="ctr">
              <a:spcBef>
                <a:spcPts val="0"/>
              </a:spcBef>
              <a:defRPr sz="3600" b="1">
                <a:solidFill>
                  <a:schemeClr val="accent1"/>
                </a:solidFill>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32" name="Title 196">
            <a:extLst>
              <a:ext uri="{FF2B5EF4-FFF2-40B4-BE49-F238E27FC236}">
                <a16:creationId xmlns:a16="http://schemas.microsoft.com/office/drawing/2014/main" id="{FEC45BAC-2224-4C97-BC62-A7BCD25698EC}"/>
              </a:ext>
            </a:extLst>
          </p:cNvPr>
          <p:cNvSpPr txBox="1">
            <a:spLocks/>
          </p:cNvSpPr>
          <p:nvPr userDrawn="1"/>
        </p:nvSpPr>
        <p:spPr>
          <a:xfrm>
            <a:off x="1820" y="-10435"/>
            <a:ext cx="12236027" cy="553998"/>
          </a:xfrm>
          <a:prstGeom prst="rect">
            <a:avLst/>
          </a:prstGeom>
          <a:solidFill>
            <a:schemeClr val="accent1"/>
          </a:solidFill>
          <a:ln>
            <a:solidFill>
              <a:schemeClr val="accent1"/>
            </a:solidFill>
          </a:ln>
        </p:spPr>
        <p:txBody>
          <a:bodyPr vert="horz" wrap="square" lIns="0" tIns="91440" rIns="0" bIns="9144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spc="600">
                <a:solidFill>
                  <a:schemeClr val="bg1"/>
                </a:solidFill>
              </a:rPr>
              <a:t>THERE IS NO BETTER TIME TO BE A DATA SELLER</a:t>
            </a:r>
          </a:p>
        </p:txBody>
      </p:sp>
      <p:sp>
        <p:nvSpPr>
          <p:cNvPr id="33" name="Rectangle 32">
            <a:extLst>
              <a:ext uri="{FF2B5EF4-FFF2-40B4-BE49-F238E27FC236}">
                <a16:creationId xmlns:a16="http://schemas.microsoft.com/office/drawing/2014/main" id="{F677E2BD-4742-4EE0-8E36-1D2A3AE3C8C4}"/>
              </a:ext>
            </a:extLst>
          </p:cNvPr>
          <p:cNvSpPr/>
          <p:nvPr userDrawn="1"/>
        </p:nvSpPr>
        <p:spPr bwMode="auto">
          <a:xfrm>
            <a:off x="6119834" y="544749"/>
            <a:ext cx="6096000" cy="63132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57759DE1-0B79-4D5D-B08D-EFF22A7BF69A}"/>
              </a:ext>
            </a:extLst>
          </p:cNvPr>
          <p:cNvSpPr>
            <a:spLocks noGrp="1"/>
          </p:cNvSpPr>
          <p:nvPr>
            <p:ph type="body" sz="quarter" idx="14"/>
          </p:nvPr>
        </p:nvSpPr>
        <p:spPr>
          <a:xfrm>
            <a:off x="6313252" y="1159689"/>
            <a:ext cx="5902582" cy="553998"/>
          </a:xfrm>
        </p:spPr>
        <p:txBody>
          <a:bodyPr/>
          <a:lstStyle>
            <a:lvl1pPr algn="ctr">
              <a:spcBef>
                <a:spcPts val="0"/>
              </a:spcBef>
              <a:defRPr lang="en-US" sz="3600" b="0" kern="1200" cap="none" spc="-50" baseline="0" dirty="0">
                <a:ln w="3175">
                  <a:noFill/>
                </a:ln>
                <a:solidFill>
                  <a:schemeClr val="bg1"/>
                </a:solidFill>
                <a:effectLst/>
                <a:latin typeface="+mj-lt"/>
                <a:ea typeface="+mn-ea"/>
                <a:cs typeface="Segoe UI" pitchFamily="34" charset="0"/>
              </a:defRPr>
            </a:lvl1pPr>
            <a:lvl2pPr algn="ctr">
              <a:spcBef>
                <a:spcPts val="0"/>
              </a:spcBef>
              <a:defRPr sz="1600" b="1">
                <a:solidFill>
                  <a:schemeClr val="accent6"/>
                </a:solidFill>
              </a:defRPr>
            </a:lvl2pPr>
            <a:lvl3pPr algn="ctr">
              <a:spcBef>
                <a:spcPts val="0"/>
              </a:spcBef>
              <a:defRPr sz="1400">
                <a:solidFill>
                  <a:schemeClr val="accent6"/>
                </a:solidFill>
              </a:defRPr>
            </a:lvl3pPr>
            <a:lvl4pPr algn="ctr">
              <a:spcBef>
                <a:spcPts val="0"/>
              </a:spcBef>
              <a:defRPr sz="1200">
                <a:solidFill>
                  <a:schemeClr val="accent6"/>
                </a:solidFill>
              </a:defRPr>
            </a:lvl4pPr>
            <a:lvl5pPr algn="ctr">
              <a:spcBef>
                <a:spcPts val="0"/>
              </a:spcBef>
              <a:defRPr sz="1100">
                <a:solidFill>
                  <a:schemeClr val="accent6"/>
                </a:solidFill>
              </a:defRPr>
            </a:lvl5pPr>
          </a:lstStyle>
          <a:p>
            <a:pPr lvl="0"/>
            <a:r>
              <a:rPr lang="en-US"/>
              <a:t>Click</a:t>
            </a:r>
          </a:p>
        </p:txBody>
      </p:sp>
    </p:spTree>
    <p:extLst>
      <p:ext uri="{BB962C8B-B14F-4D97-AF65-F5344CB8AC3E}">
        <p14:creationId xmlns:p14="http://schemas.microsoft.com/office/powerpoint/2010/main" val="341289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528">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9213110-91AF-4009-83CB-BC083001C02C}"/>
              </a:ext>
            </a:extLst>
          </p:cNvPr>
          <p:cNvSpPr>
            <a:spLocks noGrp="1"/>
          </p:cNvSpPr>
          <p:nvPr>
            <p:ph type="body" sz="quarter" idx="10"/>
          </p:nvPr>
        </p:nvSpPr>
        <p:spPr>
          <a:xfrm>
            <a:off x="684990"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D623484-DF5E-4EB7-8D3F-1C84CE13DEE6}"/>
              </a:ext>
            </a:extLst>
          </p:cNvPr>
          <p:cNvSpPr>
            <a:spLocks noGrp="1"/>
          </p:cNvSpPr>
          <p:nvPr>
            <p:ph type="body" sz="quarter" idx="11"/>
          </p:nvPr>
        </p:nvSpPr>
        <p:spPr>
          <a:xfrm>
            <a:off x="3509852"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6A442C90-CB61-4454-8BD3-8E7AD9EF221F}"/>
              </a:ext>
            </a:extLst>
          </p:cNvPr>
          <p:cNvSpPr>
            <a:spLocks noGrp="1"/>
          </p:cNvSpPr>
          <p:nvPr>
            <p:ph type="body" sz="quarter" idx="12"/>
          </p:nvPr>
        </p:nvSpPr>
        <p:spPr>
          <a:xfrm>
            <a:off x="6338777"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D2C26202-7748-4488-B0E6-7BF878B92DC7}"/>
              </a:ext>
            </a:extLst>
          </p:cNvPr>
          <p:cNvSpPr>
            <a:spLocks noGrp="1"/>
          </p:cNvSpPr>
          <p:nvPr>
            <p:ph type="body" sz="quarter" idx="13"/>
          </p:nvPr>
        </p:nvSpPr>
        <p:spPr>
          <a:xfrm>
            <a:off x="9163639" y="2707178"/>
            <a:ext cx="2377440" cy="1723549"/>
          </a:xfrm>
        </p:spPr>
        <p:txBody>
          <a:bodyPr/>
          <a:lstStyle>
            <a:lvl1pPr algn="ctr">
              <a:spcBef>
                <a:spcPts val="0"/>
              </a:spcBef>
              <a:defRPr sz="4400" b="1">
                <a:solidFill>
                  <a:schemeClr val="accent1"/>
                </a:solidFill>
              </a:defRPr>
            </a:lvl1pPr>
            <a:lvl2pPr algn="ctr">
              <a:spcBef>
                <a:spcPts val="0"/>
              </a:spcBef>
              <a:defRPr sz="2000" b="1">
                <a:solidFill>
                  <a:schemeClr val="accent6"/>
                </a:solidFill>
              </a:defRPr>
            </a:lvl2pPr>
            <a:lvl3pPr algn="ctr">
              <a:spcBef>
                <a:spcPts val="0"/>
              </a:spcBef>
              <a:defRPr sz="1800">
                <a:solidFill>
                  <a:schemeClr val="accent6"/>
                </a:solidFill>
              </a:defRPr>
            </a:lvl3pPr>
            <a:lvl4pPr algn="ctr">
              <a:spcBef>
                <a:spcPts val="0"/>
              </a:spcBef>
              <a:defRPr sz="1600">
                <a:solidFill>
                  <a:schemeClr val="accent6"/>
                </a:solidFill>
              </a:defRPr>
            </a:lvl4pPr>
            <a:lvl5pPr algn="ctr">
              <a:spcBef>
                <a:spcPts val="0"/>
              </a:spcBef>
              <a:defRPr sz="1400">
                <a:solidFill>
                  <a:schemeClr val="accent6"/>
                </a:solidFill>
              </a:defRPr>
            </a:lvl5pPr>
          </a:lstStyle>
          <a:p>
            <a:pPr lvl="0"/>
            <a:r>
              <a:rPr lang="en-US"/>
              <a:t>Click</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13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34154"/>
            <a:ext cx="12192000" cy="32238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51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533ADC8-443A-47F2-BF0B-71B20962863E}"/>
              </a:ext>
            </a:extLst>
          </p:cNvPr>
          <p:cNvSpPr>
            <a:spLocks noGrp="1"/>
          </p:cNvSpPr>
          <p:nvPr>
            <p:ph type="pic" sz="quarter" idx="15"/>
          </p:nvPr>
        </p:nvSpPr>
        <p:spPr>
          <a:xfrm>
            <a:off x="0" y="0"/>
            <a:ext cx="12192000" cy="4022725"/>
          </a:xfrm>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402141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98243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07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CA0F8A-FB78-425F-928C-E75FC0B44089}"/>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095DBBF-D3BE-46BD-8A5E-A94C9D2BFAC9}"/>
              </a:ext>
            </a:extLst>
          </p:cNvPr>
          <p:cNvSpPr/>
          <p:nvPr userDrawn="1"/>
        </p:nvSpPr>
        <p:spPr bwMode="auto">
          <a:xfrm>
            <a:off x="0" y="3678226"/>
            <a:ext cx="12192000" cy="31797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892117AD-6E42-497A-8BA7-4F60E2C34732}"/>
              </a:ext>
            </a:extLst>
          </p:cNvPr>
          <p:cNvSpPr>
            <a:spLocks noGrp="1"/>
          </p:cNvSpPr>
          <p:nvPr>
            <p:ph type="body" sz="quarter" idx="10"/>
          </p:nvPr>
        </p:nvSpPr>
        <p:spPr>
          <a:xfrm>
            <a:off x="541496" y="978304"/>
            <a:ext cx="11018520" cy="307777"/>
          </a:xfrm>
        </p:spPr>
        <p:txBody>
          <a:bodyPr/>
          <a:lstStyle>
            <a:lvl1pPr marL="0" indent="0" algn="ctr">
              <a:spcBef>
                <a:spcPts val="0"/>
              </a:spcBef>
              <a:buNone/>
              <a:defRPr sz="2000">
                <a:solidFill>
                  <a:schemeClr val="tx1">
                    <a:lumMod val="85000"/>
                    <a:lumOff val="15000"/>
                  </a:schemeClr>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58E79352-3406-479F-8AA5-EEA863AF9917}"/>
              </a:ext>
            </a:extLst>
          </p:cNvPr>
          <p:cNvSpPr>
            <a:spLocks noGrp="1"/>
          </p:cNvSpPr>
          <p:nvPr>
            <p:ph type="body" sz="quarter" idx="11" hasCustomPrompt="1"/>
          </p:nvPr>
        </p:nvSpPr>
        <p:spPr>
          <a:xfrm>
            <a:off x="293687"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765DAF09-0C0B-4343-881F-2088EAC2E32A}"/>
              </a:ext>
            </a:extLst>
          </p:cNvPr>
          <p:cNvSpPr>
            <a:spLocks noGrp="1"/>
          </p:cNvSpPr>
          <p:nvPr>
            <p:ph type="body" sz="quarter" idx="12" hasCustomPrompt="1"/>
          </p:nvPr>
        </p:nvSpPr>
        <p:spPr>
          <a:xfrm>
            <a:off x="262334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BDAE4074-F355-45B4-AE60-3401712E667D}"/>
              </a:ext>
            </a:extLst>
          </p:cNvPr>
          <p:cNvSpPr>
            <a:spLocks noGrp="1"/>
          </p:cNvSpPr>
          <p:nvPr>
            <p:ph type="body" sz="quarter" idx="13" hasCustomPrompt="1"/>
          </p:nvPr>
        </p:nvSpPr>
        <p:spPr>
          <a:xfrm>
            <a:off x="4952999"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77DCE993-1249-46FB-AE07-F956A4C1C766}"/>
              </a:ext>
            </a:extLst>
          </p:cNvPr>
          <p:cNvSpPr>
            <a:spLocks noGrp="1"/>
          </p:cNvSpPr>
          <p:nvPr>
            <p:ph type="body" sz="quarter" idx="14" hasCustomPrompt="1"/>
          </p:nvPr>
        </p:nvSpPr>
        <p:spPr>
          <a:xfrm>
            <a:off x="7282655"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EBBD5CBC-E2C2-4A79-B1B9-0BEEF1D646C2}"/>
              </a:ext>
            </a:extLst>
          </p:cNvPr>
          <p:cNvSpPr>
            <a:spLocks noGrp="1"/>
          </p:cNvSpPr>
          <p:nvPr>
            <p:ph type="body" sz="quarter" idx="15" hasCustomPrompt="1"/>
          </p:nvPr>
        </p:nvSpPr>
        <p:spPr>
          <a:xfrm>
            <a:off x="961231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598E6AB-63FA-4407-A5A5-F6D487C6075E}"/>
              </a:ext>
            </a:extLst>
          </p:cNvPr>
          <p:cNvSpPr>
            <a:spLocks noGrp="1"/>
          </p:cNvSpPr>
          <p:nvPr>
            <p:ph type="title"/>
          </p:nvPr>
        </p:nvSpPr>
        <p:spPr>
          <a:xfrm>
            <a:off x="203200" y="457200"/>
            <a:ext cx="11695113"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222239669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397659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59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835324"/>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57505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7229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C53C-4120-4D01-9716-DCDDCD09826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8" name="Rectangle 7">
            <a:extLst>
              <a:ext uri="{FF2B5EF4-FFF2-40B4-BE49-F238E27FC236}">
                <a16:creationId xmlns:a16="http://schemas.microsoft.com/office/drawing/2014/main" id="{30D11133-D70D-4F45-AD20-168B70D8497C}"/>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1036781"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773468"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510155" y="4835324"/>
            <a:ext cx="2595003"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2569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30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662948"/>
            <a:ext cx="12192000" cy="319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2836926"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5089652"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7342378"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0DA9D728-3601-454F-93A5-9E7A0F7DCF18}"/>
              </a:ext>
            </a:extLst>
          </p:cNvPr>
          <p:cNvSpPr>
            <a:spLocks noGrp="1"/>
          </p:cNvSpPr>
          <p:nvPr>
            <p:ph type="body" sz="quarter" idx="15"/>
          </p:nvPr>
        </p:nvSpPr>
        <p:spPr>
          <a:xfrm>
            <a:off x="9595103" y="4561350"/>
            <a:ext cx="2011680" cy="1477328"/>
          </a:xfrm>
        </p:spPr>
        <p:txBody>
          <a:bodyPr/>
          <a:lstStyle>
            <a:lvl1pPr algn="ctr">
              <a:defRPr sz="2400">
                <a:solidFill>
                  <a:schemeClr val="accent3"/>
                </a:solidFill>
                <a:latin typeface="+mj-lt"/>
              </a:defRPr>
            </a:lvl1pPr>
            <a:lvl2pPr algn="ctr">
              <a:defRPr sz="1800">
                <a:solidFill>
                  <a:schemeClr val="bg1"/>
                </a:solidFill>
              </a:defRPr>
            </a:lvl2pPr>
            <a:lvl3pPr algn="ctr">
              <a:defRPr lang="en-US" sz="1800" kern="1200" spc="0" baseline="0" dirty="0">
                <a:solidFill>
                  <a:srgbClr val="50E6FF"/>
                </a:solidFill>
                <a:latin typeface="+mn-lt"/>
                <a:ea typeface="+mn-ea"/>
                <a:cs typeface="+mn-cs"/>
              </a:defRPr>
            </a:lvl3pPr>
            <a:lvl4pPr algn="ctr">
              <a:defRPr sz="1200">
                <a:solidFill>
                  <a:srgbClr val="50E6FF"/>
                </a:solidFill>
              </a:defRPr>
            </a:lvl4pPr>
            <a:lvl5pPr algn="ctr">
              <a:defRPr sz="1200">
                <a:solidFill>
                  <a:srgbClr val="50E6FF"/>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CE9ABB4E-E139-426B-82D8-A439626E23C6}"/>
              </a:ext>
            </a:extLst>
          </p:cNvPr>
          <p:cNvSpPr>
            <a:spLocks noGrp="1"/>
          </p:cNvSpPr>
          <p:nvPr>
            <p:ph type="body" sz="quarter" idx="16"/>
          </p:nvPr>
        </p:nvSpPr>
        <p:spPr>
          <a:xfrm>
            <a:off x="584200"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AFCBE043-4FEA-4124-B3D7-5709AE7C9C97}"/>
              </a:ext>
            </a:extLst>
          </p:cNvPr>
          <p:cNvSpPr>
            <a:spLocks noGrp="1"/>
          </p:cNvSpPr>
          <p:nvPr>
            <p:ph type="body" sz="quarter" idx="17"/>
          </p:nvPr>
        </p:nvSpPr>
        <p:spPr>
          <a:xfrm>
            <a:off x="2836926"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539A47F5-9187-49B7-A5DD-8230EF3FC7C7}"/>
              </a:ext>
            </a:extLst>
          </p:cNvPr>
          <p:cNvSpPr>
            <a:spLocks noGrp="1"/>
          </p:cNvSpPr>
          <p:nvPr>
            <p:ph type="body" sz="quarter" idx="18"/>
          </p:nvPr>
        </p:nvSpPr>
        <p:spPr>
          <a:xfrm>
            <a:off x="5089652"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CADA2F1D-2D36-430D-9CDB-65196DBB03F6}"/>
              </a:ext>
            </a:extLst>
          </p:cNvPr>
          <p:cNvSpPr>
            <a:spLocks noGrp="1"/>
          </p:cNvSpPr>
          <p:nvPr>
            <p:ph type="body" sz="quarter" idx="19"/>
          </p:nvPr>
        </p:nvSpPr>
        <p:spPr>
          <a:xfrm>
            <a:off x="7342378" y="1937123"/>
            <a:ext cx="2011680"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E3A1EDDC-7CD9-4F9B-A509-B11879934539}"/>
              </a:ext>
            </a:extLst>
          </p:cNvPr>
          <p:cNvSpPr>
            <a:spLocks noGrp="1"/>
          </p:cNvSpPr>
          <p:nvPr>
            <p:ph type="body" sz="quarter" idx="20"/>
          </p:nvPr>
        </p:nvSpPr>
        <p:spPr>
          <a:xfrm>
            <a:off x="9354058" y="1937123"/>
            <a:ext cx="2469767" cy="1477328"/>
          </a:xfrm>
        </p:spPr>
        <p:txBody>
          <a:bodyPr/>
          <a:lstStyle>
            <a:lvl1pPr algn="ctr">
              <a:defRPr sz="2400">
                <a:solidFill>
                  <a:schemeClr val="tx2"/>
                </a:solidFill>
                <a:latin typeface="+mj-lt"/>
              </a:defRPr>
            </a:lvl1pPr>
            <a:lvl2pPr algn="ctr">
              <a:defRPr sz="1800">
                <a:solidFill>
                  <a:schemeClr val="tx2"/>
                </a:solidFill>
              </a:defRPr>
            </a:lvl2pPr>
            <a:lvl3pPr algn="ctr">
              <a:defRPr lang="en-US" sz="1800" kern="1200" spc="0" baseline="0" dirty="0">
                <a:solidFill>
                  <a:schemeClr val="tx2"/>
                </a:solidFill>
                <a:latin typeface="+mn-lt"/>
                <a:ea typeface="+mn-ea"/>
                <a:cs typeface="+mn-cs"/>
              </a:defRPr>
            </a:lvl3pPr>
            <a:lvl4pPr algn="ctr">
              <a:defRPr sz="1200">
                <a:solidFill>
                  <a:schemeClr val="tx2"/>
                </a:solidFill>
              </a:defRPr>
            </a:lvl4pPr>
            <a:lvl5pPr algn="ctr">
              <a:defRPr sz="1200">
                <a:solidFill>
                  <a:schemeClr val="tx2"/>
                </a:solidFill>
              </a:defRPr>
            </a:lvl5pPr>
          </a:lstStyle>
          <a:p>
            <a:pPr lvl="0"/>
            <a:r>
              <a:rPr lang="en-US"/>
              <a:t>Click to edit</a:t>
            </a:r>
          </a:p>
          <a:p>
            <a:pPr lvl="1"/>
            <a:r>
              <a:rPr lang="en-US"/>
              <a:t>Second level</a:t>
            </a:r>
          </a:p>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4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397659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19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FCFBA84C-C729-4664-B597-403068919E98}"/>
              </a:ext>
            </a:extLst>
          </p:cNvPr>
          <p:cNvSpPr>
            <a:spLocks noGrp="1"/>
          </p:cNvSpPr>
          <p:nvPr>
            <p:ph type="pic" sz="quarter" idx="16"/>
          </p:nvPr>
        </p:nvSpPr>
        <p:spPr>
          <a:xfrm>
            <a:off x="0" y="0"/>
            <a:ext cx="12192000" cy="3823915"/>
          </a:xfrm>
          <a:solidFill>
            <a:schemeClr val="bg1">
              <a:lumMod val="95000"/>
            </a:schemeClr>
          </a:solidFill>
        </p:spPr>
        <p:txBody>
          <a:bodyPr/>
          <a:lstStyle/>
          <a:p>
            <a:endParaRPr lang="en-US"/>
          </a:p>
        </p:txBody>
      </p:sp>
      <p:sp>
        <p:nvSpPr>
          <p:cNvPr id="13" name="Rectangle 12">
            <a:extLst>
              <a:ext uri="{FF2B5EF4-FFF2-40B4-BE49-F238E27FC236}">
                <a16:creationId xmlns:a16="http://schemas.microsoft.com/office/drawing/2014/main" id="{30D39558-F952-4D53-AD66-851281C62683}"/>
              </a:ext>
            </a:extLst>
          </p:cNvPr>
          <p:cNvSpPr/>
          <p:nvPr userDrawn="1"/>
        </p:nvSpPr>
        <p:spPr bwMode="auto">
          <a:xfrm>
            <a:off x="0" y="3823916"/>
            <a:ext cx="12192000" cy="30872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3"/>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584200"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3436938"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6289676"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3BD377E-8D21-4677-B58D-EC1643FCE2AC}"/>
              </a:ext>
            </a:extLst>
          </p:cNvPr>
          <p:cNvSpPr>
            <a:spLocks noGrp="1"/>
          </p:cNvSpPr>
          <p:nvPr>
            <p:ph type="body" sz="quarter" idx="14"/>
          </p:nvPr>
        </p:nvSpPr>
        <p:spPr>
          <a:xfrm>
            <a:off x="9142413" y="4677634"/>
            <a:ext cx="2460625"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7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584200" y="1011238"/>
            <a:ext cx="7249434"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6" name="Text Placeholder 5">
            <a:extLst>
              <a:ext uri="{FF2B5EF4-FFF2-40B4-BE49-F238E27FC236}">
                <a16:creationId xmlns:a16="http://schemas.microsoft.com/office/drawing/2014/main" id="{31C4C28C-D4AF-4EA6-95F7-468539C033A1}"/>
              </a:ext>
            </a:extLst>
          </p:cNvPr>
          <p:cNvSpPr>
            <a:spLocks noGrp="1"/>
          </p:cNvSpPr>
          <p:nvPr>
            <p:ph type="body" sz="quarter" idx="11"/>
          </p:nvPr>
        </p:nvSpPr>
        <p:spPr>
          <a:xfrm>
            <a:off x="8818871" y="2767794"/>
            <a:ext cx="3079441" cy="1674305"/>
          </a:xfrm>
        </p:spPr>
        <p:txBody>
          <a:bodyPr/>
          <a:lstStyle>
            <a:lvl1pPr>
              <a:spcBef>
                <a:spcPts val="0"/>
              </a:spcBef>
              <a:spcAft>
                <a:spcPts val="0"/>
              </a:spcAft>
              <a:defRPr cap="all" spc="300" baseline="0">
                <a:solidFill>
                  <a:schemeClr val="accent3"/>
                </a:solidFill>
              </a:defRPr>
            </a:lvl1pPr>
            <a:lvl2pPr>
              <a:spcBef>
                <a:spcPts val="0"/>
              </a:spcBef>
              <a:spcAft>
                <a:spcPts val="600"/>
              </a:spcAft>
              <a:defRPr b="0">
                <a:solidFill>
                  <a:schemeClr val="bg1"/>
                </a:solidFill>
              </a:defRPr>
            </a:lvl2pPr>
            <a:lvl3pPr>
              <a:spcBef>
                <a:spcPts val="600"/>
              </a:spcBef>
              <a:spcAft>
                <a:spcPts val="0"/>
              </a:spcAft>
              <a:defRPr b="1">
                <a:solidFill>
                  <a:schemeClr val="bg1"/>
                </a:solidFill>
              </a:defRPr>
            </a:lvl3pPr>
            <a:lvl4pPr>
              <a:spcBef>
                <a:spcPts val="0"/>
              </a:spcBef>
              <a:spcAft>
                <a:spcPts val="600"/>
              </a:spcAft>
              <a:defRPr>
                <a:solidFill>
                  <a:schemeClr val="bg1"/>
                </a:solidFill>
              </a:defRPr>
            </a:lvl4pPr>
            <a:lvl5pPr>
              <a:defRPr>
                <a:solidFill>
                  <a:schemeClr val="bg1"/>
                </a:solidFill>
              </a:defRPr>
            </a:lvl5pPr>
          </a:lstStyle>
          <a:p>
            <a:pPr lvl="0"/>
            <a:r>
              <a:rPr lang="en-US"/>
              <a:t>Click to</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350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2889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376C596-C515-46E9-B9B3-8DFD18C1276E}"/>
              </a:ext>
            </a:extLst>
          </p:cNvPr>
          <p:cNvSpPr>
            <a:spLocks noGrp="1"/>
          </p:cNvSpPr>
          <p:nvPr>
            <p:ph type="body" sz="quarter" idx="10"/>
          </p:nvPr>
        </p:nvSpPr>
        <p:spPr>
          <a:xfrm>
            <a:off x="584200" y="1011238"/>
            <a:ext cx="11018838" cy="307777"/>
          </a:xfrm>
        </p:spPr>
        <p:txBody>
          <a:bodyPr/>
          <a:lstStyle>
            <a:lvl1pPr algn="ct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60291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D11133-D70D-4F45-AD20-168B70D8497C}"/>
              </a:ext>
            </a:extLst>
          </p:cNvPr>
          <p:cNvSpPr/>
          <p:nvPr userDrawn="1"/>
        </p:nvSpPr>
        <p:spPr bwMode="auto">
          <a:xfrm>
            <a:off x="0" y="3015574"/>
            <a:ext cx="12192000" cy="38424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5" name="Text Placeholder 4">
            <a:extLst>
              <a:ext uri="{FF2B5EF4-FFF2-40B4-BE49-F238E27FC236}">
                <a16:creationId xmlns:a16="http://schemas.microsoft.com/office/drawing/2014/main" id="{CBC764A6-6338-42F6-B681-02FEFB6E8FA1}"/>
              </a:ext>
            </a:extLst>
          </p:cNvPr>
          <p:cNvSpPr>
            <a:spLocks noGrp="1"/>
          </p:cNvSpPr>
          <p:nvPr>
            <p:ph type="body" sz="quarter" idx="10"/>
          </p:nvPr>
        </p:nvSpPr>
        <p:spPr>
          <a:xfrm>
            <a:off x="662022" y="1441012"/>
            <a:ext cx="2976124"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48A9FE0E-6B21-4B40-AABE-37CA61D8CFCC}"/>
              </a:ext>
            </a:extLst>
          </p:cNvPr>
          <p:cNvSpPr>
            <a:spLocks noGrp="1"/>
          </p:cNvSpPr>
          <p:nvPr>
            <p:ph type="body" sz="quarter" idx="11"/>
          </p:nvPr>
        </p:nvSpPr>
        <p:spPr>
          <a:xfrm>
            <a:off x="895621"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35C112E-346A-4848-B308-C600F758C773}"/>
              </a:ext>
            </a:extLst>
          </p:cNvPr>
          <p:cNvSpPr>
            <a:spLocks noGrp="1"/>
          </p:cNvSpPr>
          <p:nvPr>
            <p:ph type="body" sz="quarter" idx="12"/>
          </p:nvPr>
        </p:nvSpPr>
        <p:spPr>
          <a:xfrm>
            <a:off x="4596894"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187D159-18C3-4853-91CC-47344C4DD933}"/>
              </a:ext>
            </a:extLst>
          </p:cNvPr>
          <p:cNvSpPr>
            <a:spLocks noGrp="1"/>
          </p:cNvSpPr>
          <p:nvPr>
            <p:ph type="body" sz="quarter" idx="13"/>
          </p:nvPr>
        </p:nvSpPr>
        <p:spPr>
          <a:xfrm>
            <a:off x="8298166" y="3976594"/>
            <a:ext cx="3009967" cy="1440394"/>
          </a:xfrm>
        </p:spPr>
        <p:txBody>
          <a:bodyPr/>
          <a:lstStyle>
            <a:lvl1pPr algn="ctr">
              <a:defRPr sz="2400">
                <a:solidFill>
                  <a:schemeClr val="accent3"/>
                </a:solidFill>
                <a:latin typeface="+mj-lt"/>
              </a:defRPr>
            </a:lvl1pPr>
            <a:lvl2pPr algn="ctr">
              <a:defRPr sz="1800">
                <a:solidFill>
                  <a:schemeClr val="bg1"/>
                </a:solidFill>
              </a:defRPr>
            </a:lvl2pPr>
            <a:lvl3pPr algn="ctr">
              <a:defRPr sz="1400">
                <a:solidFill>
                  <a:schemeClr val="bg1"/>
                </a:solidFill>
              </a:defRPr>
            </a:lvl3pPr>
            <a:lvl4pPr algn="ctr">
              <a:defRPr sz="1200">
                <a:solidFill>
                  <a:schemeClr val="bg1"/>
                </a:solidFill>
              </a:defRPr>
            </a:lvl4pPr>
            <a:lvl5pPr algn="ctr">
              <a:defRPr sz="1200">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4E4E448E-0CC2-49B3-9B08-0AA264E852F2}"/>
              </a:ext>
            </a:extLst>
          </p:cNvPr>
          <p:cNvSpPr>
            <a:spLocks noGrp="1"/>
          </p:cNvSpPr>
          <p:nvPr>
            <p:ph type="body" sz="quarter" idx="14"/>
          </p:nvPr>
        </p:nvSpPr>
        <p:spPr>
          <a:xfrm>
            <a:off x="4463476" y="1441012"/>
            <a:ext cx="7145912" cy="615553"/>
          </a:xfrm>
        </p:spPr>
        <p:txBody>
          <a:bodyPr/>
          <a:lstStyle>
            <a:lvl1pPr algn="l">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968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4" name="Rectangle 3">
            <a:extLst>
              <a:ext uri="{FF2B5EF4-FFF2-40B4-BE49-F238E27FC236}">
                <a16:creationId xmlns:a16="http://schemas.microsoft.com/office/drawing/2014/main" id="{F5F226D7-51FC-43D6-8C26-24C55E549DE9}"/>
              </a:ext>
            </a:extLst>
          </p:cNvPr>
          <p:cNvSpPr/>
          <p:nvPr userDrawn="1"/>
        </p:nvSpPr>
        <p:spPr bwMode="auto">
          <a:xfrm>
            <a:off x="0" y="3742006"/>
            <a:ext cx="12295163" cy="3115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78FACB97-6529-43C5-A157-04209B106637}"/>
              </a:ext>
            </a:extLst>
          </p:cNvPr>
          <p:cNvSpPr>
            <a:spLocks noGrp="1"/>
          </p:cNvSpPr>
          <p:nvPr>
            <p:ph type="pic" sz="quarter" idx="10"/>
          </p:nvPr>
        </p:nvSpPr>
        <p:spPr>
          <a:xfrm>
            <a:off x="0" y="1"/>
            <a:ext cx="12295188" cy="6858000"/>
          </a:xfrm>
        </p:spPr>
        <p:txBody>
          <a:bodyPr/>
          <a:lstStyle/>
          <a:p>
            <a:endParaRPr lang="en-US"/>
          </a:p>
        </p:txBody>
      </p:sp>
    </p:spTree>
    <p:extLst>
      <p:ext uri="{BB962C8B-B14F-4D97-AF65-F5344CB8AC3E}">
        <p14:creationId xmlns:p14="http://schemas.microsoft.com/office/powerpoint/2010/main" val="2783120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nchor="ct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D571711-CE3F-4E90-9266-3E2EE2550BCC}"/>
              </a:ext>
            </a:extLst>
          </p:cNvPr>
          <p:cNvSpPr/>
          <p:nvPr userDrawn="1"/>
        </p:nvSpPr>
        <p:spPr bwMode="auto">
          <a:xfrm>
            <a:off x="5008563" y="0"/>
            <a:ext cx="11732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b="1" i="0" spc="600">
                <a:gradFill>
                  <a:gsLst>
                    <a:gs pos="0">
                      <a:srgbClr val="FFFFFF"/>
                    </a:gs>
                    <a:gs pos="100000">
                      <a:srgbClr val="FFFFFF"/>
                    </a:gs>
                  </a:gsLst>
                  <a:lin ang="5400000" scaled="0"/>
                </a:gradFill>
                <a:ea typeface="Segoe UI" pitchFamily="34" charset="0"/>
                <a:cs typeface="Segoe UI" pitchFamily="34" charset="0"/>
              </a:rPr>
              <a:t>INTRODUCING</a:t>
            </a:r>
          </a:p>
        </p:txBody>
      </p:sp>
    </p:spTree>
    <p:extLst>
      <p:ext uri="{BB962C8B-B14F-4D97-AF65-F5344CB8AC3E}">
        <p14:creationId xmlns:p14="http://schemas.microsoft.com/office/powerpoint/2010/main" val="2749418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391DBB-48E7-4EAD-9692-3429B8ADD950}"/>
              </a:ext>
            </a:extLst>
          </p:cNvPr>
          <p:cNvSpPr/>
          <p:nvPr userDrawn="1"/>
        </p:nvSpPr>
        <p:spPr bwMode="auto">
          <a:xfrm>
            <a:off x="0" y="0"/>
            <a:ext cx="500856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A9EE0DB-5873-4F1F-9AB9-D0F9F0277517}"/>
              </a:ext>
            </a:extLst>
          </p:cNvPr>
          <p:cNvSpPr>
            <a:spLocks noGrp="1"/>
          </p:cNvSpPr>
          <p:nvPr>
            <p:ph type="body" sz="quarter" idx="11"/>
          </p:nvPr>
        </p:nvSpPr>
        <p:spPr>
          <a:xfrm>
            <a:off x="584200" y="2017713"/>
            <a:ext cx="3997325" cy="2351413"/>
          </a:xfrm>
        </p:spPr>
        <p:txBody>
          <a:bodyPr/>
          <a:lstStyle>
            <a:lvl1pPr>
              <a:spcAft>
                <a:spcPts val="600"/>
              </a:spcAft>
              <a:defRPr>
                <a:solidFill>
                  <a:schemeClr val="accent3"/>
                </a:solidFill>
              </a:defRPr>
            </a:lvl1pPr>
            <a:lvl2pPr>
              <a:spcAft>
                <a:spcPts val="600"/>
              </a:spcAft>
              <a:defRPr>
                <a:solidFill>
                  <a:schemeClr val="accent3"/>
                </a:solidFill>
              </a:defRPr>
            </a:lvl2pPr>
            <a:lvl3pPr>
              <a:spcAft>
                <a:spcPts val="600"/>
              </a:spcAft>
              <a:defRPr>
                <a:solidFill>
                  <a:schemeClr val="accent3"/>
                </a:solidFill>
              </a:defRPr>
            </a:lvl3pPr>
            <a:lvl4pPr>
              <a:spcAft>
                <a:spcPts val="600"/>
              </a:spcAft>
              <a:defRPr>
                <a:solidFill>
                  <a:schemeClr val="accent3"/>
                </a:solidFill>
              </a:defRPr>
            </a:lvl4pPr>
            <a:lvl5pPr>
              <a:spcAft>
                <a:spcPts val="600"/>
              </a:spcAft>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BEDDA76F-F5AC-44D9-A34B-CEF6746A602E}"/>
              </a:ext>
            </a:extLst>
          </p:cNvPr>
          <p:cNvCxnSpPr/>
          <p:nvPr userDrawn="1"/>
        </p:nvCxnSpPr>
        <p:spPr>
          <a:xfrm>
            <a:off x="293688" y="-107004"/>
            <a:ext cx="0" cy="6965004"/>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95276" y="402729"/>
            <a:ext cx="8775693" cy="923330"/>
          </a:xfrm>
          <a:solidFill>
            <a:schemeClr val="accent1"/>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274320" tIns="46637" rIns="0" bIns="46637" numCol="1" spcCol="0" rtlCol="0" fromWordArt="0" anchor="ctr" anchorCtr="0" forceAA="0" compatLnSpc="1">
            <a:prstTxWarp prst="textNoShape">
              <a:avLst/>
            </a:prstTxWarp>
            <a:noAutofit/>
          </a:bodyPr>
          <a:lstStyle>
            <a:lvl1pPr marL="282575" indent="0" algn="l">
              <a:defRPr lang="en-US" sz="4800" cap="all" spc="300" dirty="0">
                <a:solidFill>
                  <a:schemeClr val="bg1"/>
                </a:solidFill>
              </a:defRPr>
            </a:lvl1pPr>
          </a:lstStyle>
          <a:p>
            <a:pPr marL="0" marR="0" lvl="0" indent="0" defTabSz="932472" fontAlgn="base">
              <a:spcAft>
                <a:spcPct val="0"/>
              </a:spcAft>
              <a:buClrTx/>
              <a:buSzTx/>
              <a:buFontTx/>
              <a:tabLst/>
            </a:pPr>
            <a:r>
              <a:rPr lang="en-US"/>
              <a:t>ANNOUNCING</a:t>
            </a:r>
          </a:p>
        </p:txBody>
      </p:sp>
      <p:sp>
        <p:nvSpPr>
          <p:cNvPr id="12" name="Text Placeholder 11">
            <a:extLst>
              <a:ext uri="{FF2B5EF4-FFF2-40B4-BE49-F238E27FC236}">
                <a16:creationId xmlns:a16="http://schemas.microsoft.com/office/drawing/2014/main" id="{F90DAFCA-E89B-48AE-A180-51DF379B2771}"/>
              </a:ext>
            </a:extLst>
          </p:cNvPr>
          <p:cNvSpPr>
            <a:spLocks noGrp="1"/>
          </p:cNvSpPr>
          <p:nvPr>
            <p:ph type="body" sz="quarter" idx="12"/>
          </p:nvPr>
        </p:nvSpPr>
        <p:spPr>
          <a:xfrm>
            <a:off x="7080853" y="4369126"/>
            <a:ext cx="4452171" cy="1415772"/>
          </a:xfrm>
        </p:spPr>
        <p:txBody>
          <a:bodyPr/>
          <a:lstStyle>
            <a:lvl1pPr algn="r">
              <a:defRPr>
                <a:solidFill>
                  <a:schemeClr val="accent1"/>
                </a:solidFill>
              </a:defRPr>
            </a:lvl1pPr>
            <a:lvl2pPr algn="r">
              <a:spcBef>
                <a:spcPts val="0"/>
              </a:spcBef>
              <a:defRPr/>
            </a:lvl2pPr>
            <a:lvl3pPr algn="r">
              <a:spcBef>
                <a:spcPts val="0"/>
              </a:spcBef>
              <a:defRPr/>
            </a:lvl3pPr>
            <a:lvl4pPr algn="r">
              <a:spcBef>
                <a:spcPts val="0"/>
              </a:spcBef>
              <a:defRPr/>
            </a:lvl4pPr>
            <a:lvl5pPr algn="r">
              <a:spcBef>
                <a:spcPts val="0"/>
              </a:spcBef>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817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3657600"/>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2FE609A1-8835-4E7B-BC21-584D6EF7091E}"/>
              </a:ext>
            </a:extLst>
          </p:cNvPr>
          <p:cNvSpPr>
            <a:spLocks noGrp="1"/>
          </p:cNvSpPr>
          <p:nvPr>
            <p:ph type="body" sz="quarter" idx="10"/>
          </p:nvPr>
        </p:nvSpPr>
        <p:spPr>
          <a:xfrm>
            <a:off x="584200" y="1011238"/>
            <a:ext cx="11018838" cy="276999"/>
          </a:xfrm>
        </p:spPr>
        <p:txBody>
          <a:bodyPr/>
          <a:lstStyle>
            <a:lvl1pPr algn="ctr">
              <a:defRPr lang="en-US" sz="18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117550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5792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4709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97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353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770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5955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049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29872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06599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624704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37283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64390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02E6A6-FCC4-4621-A5B5-74D48EDF4302}"/>
              </a:ext>
            </a:extLst>
          </p:cNvPr>
          <p:cNvSpPr/>
          <p:nvPr userDrawn="1"/>
        </p:nvSpPr>
        <p:spPr bwMode="auto">
          <a:xfrm>
            <a:off x="5570806" y="0"/>
            <a:ext cx="662119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9B9C21-76C3-4412-9C5B-4411B14C71C1}"/>
              </a:ext>
            </a:extLst>
          </p:cNvPr>
          <p:cNvSpPr>
            <a:spLocks noGrp="1"/>
          </p:cNvSpPr>
          <p:nvPr>
            <p:ph type="title"/>
          </p:nvPr>
        </p:nvSpPr>
        <p:spPr>
          <a:xfrm>
            <a:off x="588262" y="2000963"/>
            <a:ext cx="4187057" cy="1107996"/>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4AF3BEA2-A3C1-4890-B4AF-968F82A60605}"/>
              </a:ext>
            </a:extLst>
          </p:cNvPr>
          <p:cNvSpPr>
            <a:spLocks noGrp="1"/>
          </p:cNvSpPr>
          <p:nvPr>
            <p:ph type="body" sz="quarter" idx="10"/>
          </p:nvPr>
        </p:nvSpPr>
        <p:spPr>
          <a:xfrm>
            <a:off x="520700" y="3194050"/>
            <a:ext cx="4254620" cy="1406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C27716FD-BADF-4D68-81C2-6EA97A35EBDE}"/>
              </a:ext>
            </a:extLst>
          </p:cNvPr>
          <p:cNvSpPr>
            <a:spLocks noGrp="1"/>
          </p:cNvSpPr>
          <p:nvPr>
            <p:ph type="body" sz="quarter" idx="11"/>
          </p:nvPr>
        </p:nvSpPr>
        <p:spPr>
          <a:xfrm>
            <a:off x="6096000" y="2554915"/>
            <a:ext cx="5763065" cy="1748171"/>
          </a:xfrm>
        </p:spPr>
        <p:txBody>
          <a:bodyPr anchor="ctr"/>
          <a:lstStyle>
            <a:lvl1pPr>
              <a:spcAft>
                <a:spcPts val="600"/>
              </a:spcAft>
              <a:defRPr sz="2400">
                <a:solidFill>
                  <a:schemeClr val="accent3"/>
                </a:solidFill>
              </a:defRPr>
            </a:lvl1pPr>
            <a:lvl2pPr>
              <a:spcAft>
                <a:spcPts val="600"/>
              </a:spcAft>
              <a:defRPr sz="1800">
                <a:solidFill>
                  <a:schemeClr val="bg1"/>
                </a:solidFill>
              </a:defRPr>
            </a:lvl2pPr>
            <a:lvl3pPr>
              <a:spcAft>
                <a:spcPts val="600"/>
              </a:spcAft>
              <a:defRPr sz="1400">
                <a:solidFill>
                  <a:schemeClr val="bg1"/>
                </a:solidFill>
              </a:defRPr>
            </a:lvl3pPr>
            <a:lvl4pPr>
              <a:spcAft>
                <a:spcPts val="600"/>
              </a:spcAft>
              <a:defRPr sz="1200">
                <a:solidFill>
                  <a:schemeClr val="bg1"/>
                </a:solidFill>
              </a:defRPr>
            </a:lvl4pPr>
            <a:lvl5pPr>
              <a:spcAft>
                <a:spcPts val="600"/>
              </a:spcAf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639316"/>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643574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45030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2063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236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9825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731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887046" y="672861"/>
            <a:ext cx="10417907" cy="5512278"/>
          </a:xfrm>
        </p:spPr>
        <p:txBody>
          <a:bodyPr/>
          <a:lstStyle>
            <a:lvl1pPr algn="ctr">
              <a:lnSpc>
                <a:spcPct val="90000"/>
              </a:lnSpc>
              <a:defRPr sz="19900">
                <a:solidFill>
                  <a:schemeClr val="accent3"/>
                </a:solidFill>
              </a:defRPr>
            </a:lvl1pPr>
          </a:lstStyle>
          <a:p>
            <a:r>
              <a:rPr lang="en-US"/>
              <a:t>Thank you!</a:t>
            </a:r>
          </a:p>
        </p:txBody>
      </p:sp>
    </p:spTree>
    <p:extLst>
      <p:ext uri="{BB962C8B-B14F-4D97-AF65-F5344CB8AC3E}">
        <p14:creationId xmlns:p14="http://schemas.microsoft.com/office/powerpoint/2010/main" val="339553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6FE-8588-442B-8E54-F59A01081895}"/>
              </a:ext>
            </a:extLst>
          </p:cNvPr>
          <p:cNvSpPr>
            <a:spLocks noGrp="1"/>
          </p:cNvSpPr>
          <p:nvPr>
            <p:ph type="title" hasCustomPrompt="1"/>
          </p:nvPr>
        </p:nvSpPr>
        <p:spPr>
          <a:xfrm>
            <a:off x="3631218" y="2099405"/>
            <a:ext cx="4929563" cy="2659190"/>
          </a:xfrm>
        </p:spPr>
        <p:txBody>
          <a:bodyPr/>
          <a:lstStyle>
            <a:lvl1pPr algn="ctr">
              <a:lnSpc>
                <a:spcPct val="90000"/>
              </a:lnSpc>
              <a:defRPr sz="9600">
                <a:solidFill>
                  <a:schemeClr val="accent3"/>
                </a:solidFill>
              </a:defRPr>
            </a:lvl1pPr>
          </a:lstStyle>
          <a:p>
            <a:r>
              <a:rPr lang="en-US"/>
              <a:t>Thank you!</a:t>
            </a:r>
          </a:p>
        </p:txBody>
      </p:sp>
    </p:spTree>
    <p:extLst>
      <p:ext uri="{BB962C8B-B14F-4D97-AF65-F5344CB8AC3E}">
        <p14:creationId xmlns:p14="http://schemas.microsoft.com/office/powerpoint/2010/main" val="33800536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1741251"/>
            <a:ext cx="11018520" cy="1477328"/>
          </a:xfrm>
        </p:spPr>
        <p:txBody>
          <a:bodyPr/>
          <a:lstStyle>
            <a:lvl1pPr algn="ctr">
              <a:defRPr lang="en-US" sz="9600" b="0" kern="1200" cap="none" spc="-50" baseline="0" dirty="0">
                <a:ln w="3175">
                  <a:noFill/>
                </a:ln>
                <a:solidFill>
                  <a:schemeClr val="accent1"/>
                </a:solidFill>
                <a:effectLst/>
                <a:latin typeface="+mj-lt"/>
                <a:ea typeface="+mn-ea"/>
                <a:cs typeface="Segoe UI" pitchFamily="34" charset="0"/>
              </a:defRPr>
            </a:lvl1pPr>
          </a:lstStyle>
          <a:p>
            <a:r>
              <a:rPr lang="en-US"/>
              <a:t>Click to edit Master</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218579"/>
            <a:ext cx="11025188" cy="1015663"/>
          </a:xfrm>
        </p:spPr>
        <p:txBody>
          <a:bodyPr/>
          <a:lstStyle>
            <a:lvl1pPr algn="ctr">
              <a:defRPr lang="en-US" sz="6600" b="0" kern="1200" cap="none" spc="-50" baseline="0" dirty="0" smtClean="0">
                <a:ln w="3175">
                  <a:noFill/>
                </a:ln>
                <a:solidFill>
                  <a:schemeClr val="accent1"/>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33239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2"/>
      </p:bgRef>
    </p:bg>
    <p:spTree>
      <p:nvGrpSpPr>
        <p:cNvPr id="1" name=""/>
        <p:cNvGrpSpPr/>
        <p:nvPr/>
      </p:nvGrpSpPr>
      <p:grpSpPr>
        <a:xfrm>
          <a:off x="0" y="0"/>
          <a:ext cx="0" cy="0"/>
          <a:chOff x="0" y="0"/>
          <a:chExt cx="0" cy="0"/>
        </a:xfrm>
      </p:grpSpPr>
      <p:pic>
        <p:nvPicPr>
          <p:cNvPr id="7" name="Picture Placeholder 42" descr="A crowd of people&#10;&#10;Description automatically generated">
            <a:extLst>
              <a:ext uri="{FF2B5EF4-FFF2-40B4-BE49-F238E27FC236}">
                <a16:creationId xmlns:a16="http://schemas.microsoft.com/office/drawing/2014/main" id="{F605ADC8-4477-4619-A8FF-D274335B0C02}"/>
              </a:ext>
            </a:extLst>
          </p:cNvPr>
          <p:cNvPicPr>
            <a:picLocks noChangeAspect="1"/>
          </p:cNvPicPr>
          <p:nvPr userDrawn="1"/>
        </p:nvPicPr>
        <p:blipFill>
          <a:blip r:embed="rId2">
            <a:extLst>
              <a:ext uri="{28A0092B-C50C-407E-A947-70E740481C1C}">
                <a14:useLocalDpi xmlns:a14="http://schemas.microsoft.com/office/drawing/2010/main" val="0"/>
              </a:ext>
            </a:extLst>
          </a:blip>
          <a:srcRect t="7855" b="7855"/>
          <a:stretch>
            <a:fillRect/>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DF9422D3-BD8F-4D1B-B894-61A663FB5C68}"/>
              </a:ext>
            </a:extLst>
          </p:cNvPr>
          <p:cNvSpPr>
            <a:spLocks noGrp="1"/>
          </p:cNvSpPr>
          <p:nvPr>
            <p:ph type="pic" sz="quarter" idx="11"/>
          </p:nvPr>
        </p:nvSpPr>
        <p:spPr>
          <a:xfrm>
            <a:off x="0" y="0"/>
            <a:ext cx="12192000" cy="430887"/>
          </a:xfrm>
        </p:spPr>
        <p:txBody>
          <a:bodyPr/>
          <a:lstStyle>
            <a:lvl1pPr>
              <a:defRPr>
                <a:noFill/>
              </a:defRPr>
            </a:lvl1pPr>
          </a:lstStyle>
          <a:p>
            <a:endParaRPr lang="en-US"/>
          </a:p>
        </p:txBody>
      </p:sp>
      <p:sp>
        <p:nvSpPr>
          <p:cNvPr id="2" name="Title 1">
            <a:extLst>
              <a:ext uri="{FF2B5EF4-FFF2-40B4-BE49-F238E27FC236}">
                <a16:creationId xmlns:a16="http://schemas.microsoft.com/office/drawing/2014/main" id="{36C962BF-0EE6-4EDF-B184-6A86B8568C3C}"/>
              </a:ext>
            </a:extLst>
          </p:cNvPr>
          <p:cNvSpPr>
            <a:spLocks noGrp="1"/>
          </p:cNvSpPr>
          <p:nvPr>
            <p:ph type="title"/>
          </p:nvPr>
        </p:nvSpPr>
        <p:spPr>
          <a:xfrm>
            <a:off x="587534" y="2597285"/>
            <a:ext cx="4986415" cy="738664"/>
          </a:xfrm>
        </p:spPr>
        <p:txBody>
          <a:bodyPr/>
          <a:lstStyle>
            <a:lvl1pPr algn="l">
              <a:defRPr lang="en-US" sz="4800" b="0" kern="1200" cap="none" spc="-50" baseline="0" dirty="0">
                <a:ln w="3175">
                  <a:noFill/>
                </a:ln>
                <a:solidFill>
                  <a:schemeClr val="accent3"/>
                </a:solidFill>
                <a:effectLst/>
                <a:latin typeface="+mj-lt"/>
                <a:ea typeface="+mn-ea"/>
                <a:cs typeface="Segoe UI" pitchFamily="34" charset="0"/>
              </a:defRPr>
            </a:lvl1pPr>
          </a:lstStyle>
          <a:p>
            <a:r>
              <a:rPr lang="en-US"/>
              <a:t>Click to edit</a:t>
            </a:r>
          </a:p>
        </p:txBody>
      </p:sp>
      <p:sp>
        <p:nvSpPr>
          <p:cNvPr id="4" name="Text Placeholder 3">
            <a:extLst>
              <a:ext uri="{FF2B5EF4-FFF2-40B4-BE49-F238E27FC236}">
                <a16:creationId xmlns:a16="http://schemas.microsoft.com/office/drawing/2014/main" id="{6F00D1A2-A838-43B0-B6F0-7294054718F7}"/>
              </a:ext>
            </a:extLst>
          </p:cNvPr>
          <p:cNvSpPr>
            <a:spLocks noGrp="1"/>
          </p:cNvSpPr>
          <p:nvPr>
            <p:ph type="body" sz="quarter" idx="10"/>
          </p:nvPr>
        </p:nvSpPr>
        <p:spPr>
          <a:xfrm>
            <a:off x="584200" y="3346014"/>
            <a:ext cx="4989433" cy="553998"/>
          </a:xfrm>
        </p:spPr>
        <p:txBody>
          <a:bodyPr/>
          <a:lstStyle>
            <a:lvl1pPr algn="l">
              <a:defRPr lang="en-US" sz="3600" b="0" kern="1200" cap="none" spc="-50" baseline="0" dirty="0" smtClean="0">
                <a:ln w="3175">
                  <a:noFill/>
                </a:ln>
                <a:solidFill>
                  <a:schemeClr val="accent3"/>
                </a:solidFill>
                <a:effectLst/>
                <a:latin typeface="+mj-lt"/>
                <a:ea typeface="+mn-ea"/>
                <a:cs typeface="Segoe UI" pitchFamily="34" charset="0"/>
              </a:defRPr>
            </a:lvl1pPr>
            <a:lvl2pPr>
              <a:defRPr lang="en-US" sz="9600" b="0" kern="1200" cap="none" spc="-50" baseline="0" dirty="0" smtClean="0">
                <a:ln w="3175">
                  <a:noFill/>
                </a:ln>
                <a:solidFill>
                  <a:schemeClr val="accent3"/>
                </a:solidFill>
                <a:effectLst/>
                <a:latin typeface="+mj-lt"/>
                <a:ea typeface="+mn-ea"/>
                <a:cs typeface="Segoe UI" pitchFamily="34" charset="0"/>
              </a:defRPr>
            </a:lvl2pPr>
            <a:lvl3pPr>
              <a:defRPr lang="en-US" sz="9600" b="0" kern="1200" cap="none" spc="-50" baseline="0" dirty="0" smtClean="0">
                <a:ln w="3175">
                  <a:noFill/>
                </a:ln>
                <a:solidFill>
                  <a:schemeClr val="accent3"/>
                </a:solidFill>
                <a:effectLst/>
                <a:latin typeface="+mj-lt"/>
                <a:ea typeface="+mn-ea"/>
                <a:cs typeface="Segoe UI" pitchFamily="34" charset="0"/>
              </a:defRPr>
            </a:lvl3pPr>
            <a:lvl4pPr>
              <a:defRPr lang="en-US" sz="9600" b="0" kern="1200" cap="none" spc="-50" baseline="0" dirty="0" smtClean="0">
                <a:ln w="3175">
                  <a:noFill/>
                </a:ln>
                <a:solidFill>
                  <a:schemeClr val="accent3"/>
                </a:solidFill>
                <a:effectLst/>
                <a:latin typeface="+mj-lt"/>
                <a:ea typeface="+mn-ea"/>
                <a:cs typeface="Segoe UI" pitchFamily="34" charset="0"/>
              </a:defRPr>
            </a:lvl4pPr>
            <a:lvl5pPr>
              <a:defRPr lang="en-US" sz="9600" b="0" kern="1200" cap="none" spc="-50" baseline="0" dirty="0">
                <a:ln w="3175">
                  <a:noFill/>
                </a:ln>
                <a:solidFill>
                  <a:schemeClr val="accent3"/>
                </a:solidFill>
                <a:effectLst/>
                <a:latin typeface="+mj-lt"/>
                <a:ea typeface="+mn-ea"/>
                <a:cs typeface="Segoe UI" pitchFamily="34" charset="0"/>
              </a:defRPr>
            </a:lvl5pPr>
          </a:lstStyle>
          <a:p>
            <a:pPr lvl="0"/>
            <a:r>
              <a:rPr lang="en-US"/>
              <a:t>Click to edit Master</a:t>
            </a:r>
          </a:p>
        </p:txBody>
      </p:sp>
    </p:spTree>
    <p:extLst>
      <p:ext uri="{BB962C8B-B14F-4D97-AF65-F5344CB8AC3E}">
        <p14:creationId xmlns:p14="http://schemas.microsoft.com/office/powerpoint/2010/main" val="168307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935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5802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BD423A-A2E2-43C4-B4D2-DB2ABA146924}"/>
              </a:ext>
            </a:extLst>
          </p:cNvPr>
          <p:cNvSpPr>
            <a:spLocks noGrp="1"/>
          </p:cNvSpPr>
          <p:nvPr>
            <p:ph type="title"/>
          </p:nvPr>
        </p:nvSpPr>
        <p:spPr>
          <a:xfrm>
            <a:off x="588263" y="2286595"/>
            <a:ext cx="8400094" cy="923330"/>
          </a:xfrm>
        </p:spPr>
        <p:txBody>
          <a:bodyPr/>
          <a:lstStyle>
            <a:lvl1pPr algn="l">
              <a:defRPr sz="6000" cap="all" spc="150" baseline="0">
                <a:solidFill>
                  <a:schemeClr val="accent3"/>
                </a:solidFill>
              </a:defRPr>
            </a:lvl1pPr>
          </a:lstStyle>
          <a:p>
            <a:r>
              <a:rPr lang="en-US"/>
              <a:t>Click to edit</a:t>
            </a:r>
          </a:p>
        </p:txBody>
      </p:sp>
      <p:sp>
        <p:nvSpPr>
          <p:cNvPr id="5" name="Text Placeholder 4">
            <a:extLst>
              <a:ext uri="{FF2B5EF4-FFF2-40B4-BE49-F238E27FC236}">
                <a16:creationId xmlns:a16="http://schemas.microsoft.com/office/drawing/2014/main" id="{BEC0EED9-60BD-45E4-8FE2-6A4354F0CBD4}"/>
              </a:ext>
            </a:extLst>
          </p:cNvPr>
          <p:cNvSpPr>
            <a:spLocks noGrp="1"/>
          </p:cNvSpPr>
          <p:nvPr>
            <p:ph type="body" sz="quarter" idx="10"/>
          </p:nvPr>
        </p:nvSpPr>
        <p:spPr>
          <a:xfrm>
            <a:off x="584199" y="3209925"/>
            <a:ext cx="8400093" cy="700594"/>
          </a:xfrm>
        </p:spPr>
        <p:txBody>
          <a:bodyPr/>
          <a:lstStyle/>
          <a:p>
            <a:pPr lvl="0"/>
            <a:r>
              <a:rPr lang="en-US"/>
              <a:t>Click to edit Master text styles</a:t>
            </a:r>
          </a:p>
        </p:txBody>
      </p:sp>
    </p:spTree>
    <p:extLst>
      <p:ext uri="{BB962C8B-B14F-4D97-AF65-F5344CB8AC3E}">
        <p14:creationId xmlns:p14="http://schemas.microsoft.com/office/powerpoint/2010/main" val="3493287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84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05522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7550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495417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6176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86367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311A8823-E91D-4637-8A3F-B9773BDC2A4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3EF211AA-B703-4AD9-BF51-9E594CC12CF7}"/>
              </a:ext>
            </a:extLst>
          </p:cNvPr>
          <p:cNvSpPr>
            <a:spLocks noGrp="1"/>
          </p:cNvSpPr>
          <p:nvPr>
            <p:ph type="body" sz="quarter" idx="10"/>
          </p:nvPr>
        </p:nvSpPr>
        <p:spPr>
          <a:xfrm>
            <a:off x="588962" y="1011238"/>
            <a:ext cx="11521440" cy="307777"/>
          </a:xfrm>
        </p:spPr>
        <p:txBody>
          <a:bodyPr/>
          <a:lstStyle>
            <a:lvl1pPr marL="0" indent="0">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221022382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3">
            <a:extLst>
              <a:ext uri="{FF2B5EF4-FFF2-40B4-BE49-F238E27FC236}">
                <a16:creationId xmlns:a16="http://schemas.microsoft.com/office/drawing/2014/main" id="{67F5CB5E-A06E-4796-A601-21081A5D9C99}"/>
              </a:ext>
            </a:extLst>
          </p:cNvPr>
          <p:cNvSpPr>
            <a:spLocks noGrp="1"/>
          </p:cNvSpPr>
          <p:nvPr>
            <p:ph type="body" sz="quarter" idx="10"/>
          </p:nvPr>
        </p:nvSpPr>
        <p:spPr>
          <a:xfrm>
            <a:off x="588962" y="1011238"/>
            <a:ext cx="11017821"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27667339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6259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6757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2411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7218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5776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79631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2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067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1281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6364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6421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2388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9956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49833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3693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78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0776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34518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15466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3256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3141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4707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62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0482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521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900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4319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915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266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214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67250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116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51835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23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35A8-E087-426C-BCE4-DED8074F02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12251-C1D1-475D-8A57-2211DEE249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29D8-794D-4883-8C4C-E48B36FF0C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3D017F-9DA9-4A5B-A016-2791FEABC1C3}"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10/13/2019</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FAD57FFF-BD67-4A81-A546-BAF4B6C8D2F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F610CA30-A1E9-4315-8384-AC67A7BAED6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3D9568B-6C42-40FB-BA7D-BAFC60EE407A}"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27840758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1667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08277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5710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269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8240512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45634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250046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1214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37108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1888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07532365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10159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5718258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48373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78566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307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350648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26178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56404701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300857822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396405796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395100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8848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64466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176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5085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8251662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390800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8926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712178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6241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55061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8863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7369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750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868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07BAB33-A1F2-4AD5-BF10-CA9764FB5483}"/>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A2562717-5FEB-4E1D-BFD3-4E0060D164E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4269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1435100"/>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AC9CC706-C5F3-4046-979A-F42243293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47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2003184"/>
            <a:ext cx="4616169" cy="553998"/>
          </a:xfrm>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8263" y="3203721"/>
            <a:ext cx="4616169" cy="1649682"/>
          </a:xfrm>
        </p:spPr>
        <p:txBody>
          <a:bodyPr wrap="square">
            <a:spAutoFit/>
          </a:bodyPr>
          <a:lstStyle>
            <a:lvl1pPr marL="0" indent="0" defTabSz="2233613">
              <a:spcBef>
                <a:spcPts val="1800"/>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0" indent="0" defTabSz="2233613">
              <a:buFont typeface="Wingdings" panose="05000000000000000000" pitchFamily="2" charset="2"/>
              <a:buNone/>
              <a:defRPr sz="2000" b="0"/>
            </a:lvl2pPr>
            <a:lvl3pPr marL="0" indent="0" defTabSz="2233613">
              <a:buFont typeface="Wingdings" panose="05000000000000000000" pitchFamily="2" charset="2"/>
              <a:buNone/>
              <a:tabLst/>
              <a:defRPr sz="1600" b="0"/>
            </a:lvl3pPr>
            <a:lvl4pPr marL="0" indent="0" defTabSz="2233613">
              <a:buFont typeface="Wingdings" panose="05000000000000000000" pitchFamily="2" charset="2"/>
              <a:buNone/>
              <a:defRPr sz="1400" b="0"/>
            </a:lvl4pPr>
            <a:lvl5pPr marL="0" indent="0" defTabSz="2233613">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5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4200" y="2019300"/>
            <a:ext cx="3650362"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584201" y="3138226"/>
            <a:ext cx="3650362"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584200" y="2633344"/>
            <a:ext cx="3650362" cy="417017"/>
          </a:xfrm>
        </p:spPr>
        <p:txBody>
          <a:bodyPr/>
          <a:lstStyle>
            <a:lvl1pPr algn="l">
              <a:defRPr sz="1800">
                <a:solidFill>
                  <a:schemeClr val="accent1"/>
                </a:solidFill>
                <a:latin typeface="+mn-lt"/>
              </a:defRPr>
            </a:lvl1pPr>
          </a:lstStyle>
          <a:p>
            <a:pPr lvl="0"/>
            <a:r>
              <a:rPr lang="en-US"/>
              <a:t>Edit Master text styles</a:t>
            </a:r>
          </a:p>
        </p:txBody>
      </p:sp>
      <p:sp>
        <p:nvSpPr>
          <p:cNvPr id="5" name="TextBox 7">
            <a:extLst>
              <a:ext uri="{FF2B5EF4-FFF2-40B4-BE49-F238E27FC236}">
                <a16:creationId xmlns:a16="http://schemas.microsoft.com/office/drawing/2014/main" id="{3A5EE955-08FE-4816-AE27-35D7F2FE083A}"/>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721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3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796216" y="2019300"/>
            <a:ext cx="4110994" cy="553998"/>
          </a:xfrm>
        </p:spPr>
        <p:txBody>
          <a:bodyPr/>
          <a:lstStyle/>
          <a:p>
            <a:r>
              <a:rPr lang="en-US"/>
              <a:t>Click to edit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796217" y="3138226"/>
            <a:ext cx="4110994" cy="1338828"/>
          </a:xfrm>
        </p:spPr>
        <p:txBody>
          <a:bodyPr wrap="square">
            <a:spAutoFit/>
          </a:bodyPr>
          <a:lstStyle>
            <a:lvl1pPr marL="0" indent="0" defTabSz="2233613">
              <a:spcBef>
                <a:spcPts val="1800"/>
              </a:spcBef>
              <a:buClr>
                <a:schemeClr val="tx1"/>
              </a:buClr>
              <a:buFont typeface="Wingdings" panose="05000000000000000000" pitchFamily="2" charset="2"/>
              <a:buNone/>
              <a:defRPr sz="2000" b="0">
                <a:latin typeface="+mn-lt"/>
                <a:cs typeface="Segoe UI Semilight" panose="020B0402040204020203" pitchFamily="34" charset="0"/>
              </a:defRPr>
            </a:lvl1pPr>
            <a:lvl2pPr marL="0" indent="0" defTabSz="2233613">
              <a:buFont typeface="Wingdings" panose="05000000000000000000" pitchFamily="2" charset="2"/>
              <a:buNone/>
              <a:defRPr sz="1600" b="0">
                <a:latin typeface="+mn-lt"/>
              </a:defRPr>
            </a:lvl2pPr>
            <a:lvl3pPr marL="0" indent="0" defTabSz="2233613">
              <a:buFont typeface="Wingdings" panose="05000000000000000000" pitchFamily="2" charset="2"/>
              <a:buNone/>
              <a:tabLst/>
              <a:defRPr sz="1200" b="0">
                <a:latin typeface="+mn-lt"/>
              </a:defRPr>
            </a:lvl3pPr>
            <a:lvl4pPr marL="0" indent="0" defTabSz="2233613">
              <a:buFont typeface="Wingdings" panose="05000000000000000000" pitchFamily="2" charset="2"/>
              <a:buNone/>
              <a:defRPr sz="1100" b="0">
                <a:latin typeface="+mn-lt"/>
              </a:defRPr>
            </a:lvl4pPr>
            <a:lvl5pPr marL="0" indent="0" defTabSz="2233613">
              <a:buFont typeface="Wingdings" panose="05000000000000000000" pitchFamily="2" charset="2"/>
              <a:buNone/>
              <a:tabLst/>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2AD18BFB-4FAB-4E96-BAB3-22FDBF3B567C}"/>
              </a:ext>
            </a:extLst>
          </p:cNvPr>
          <p:cNvSpPr>
            <a:spLocks noGrp="1"/>
          </p:cNvSpPr>
          <p:nvPr>
            <p:ph type="body" sz="quarter" idx="13"/>
          </p:nvPr>
        </p:nvSpPr>
        <p:spPr>
          <a:xfrm>
            <a:off x="6796216" y="2633344"/>
            <a:ext cx="4110994" cy="417017"/>
          </a:xfrm>
        </p:spPr>
        <p:txBody>
          <a:bodyPr/>
          <a:lstStyle>
            <a:lvl1pPr algn="l">
              <a:defRPr sz="1800">
                <a:solidFill>
                  <a:schemeClr val="accent1"/>
                </a:solidFill>
                <a:latin typeface="+mn-lt"/>
              </a:defRPr>
            </a:lvl1pPr>
          </a:lstStyle>
          <a:p>
            <a:pPr lvl="0"/>
            <a:r>
              <a:rPr lang="en-US"/>
              <a:t>Edit Master text styles</a:t>
            </a:r>
          </a:p>
        </p:txBody>
      </p:sp>
      <p:sp>
        <p:nvSpPr>
          <p:cNvPr id="5" name="Rectangle 4">
            <a:extLst>
              <a:ext uri="{FF2B5EF4-FFF2-40B4-BE49-F238E27FC236}">
                <a16:creationId xmlns:a16="http://schemas.microsoft.com/office/drawing/2014/main" id="{78670609-D479-4B4F-AEB9-934D8E377167}"/>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72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orient="horz" pos="199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a:xfrm>
            <a:off x="588263" y="2050364"/>
            <a:ext cx="5109152" cy="553998"/>
          </a:xfrm>
        </p:spPr>
        <p:txBody>
          <a:bodyPr/>
          <a:lstStyle>
            <a:lvl1pPr algn="l">
              <a:defRPr/>
            </a:lvl1pPr>
          </a:lstStyle>
          <a:p>
            <a:r>
              <a:rPr lang="en-US"/>
              <a:t>Click to edit Master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2619110"/>
            <a:ext cx="5112244" cy="276999"/>
          </a:xfrm>
        </p:spPr>
        <p:txBody>
          <a:bodyPr/>
          <a:lstStyle>
            <a:lvl1pPr algn="l">
              <a:defRPr sz="1800">
                <a:solidFill>
                  <a:schemeClr val="accent1"/>
                </a:solidFill>
                <a:latin typeface="+mn-lt"/>
              </a:defRPr>
            </a:lvl1pPr>
          </a:lstStyle>
          <a:p>
            <a:pPr lvl="0"/>
            <a:r>
              <a:rPr lang="en-US"/>
              <a:t>Edit Master text styles</a:t>
            </a:r>
          </a:p>
        </p:txBody>
      </p:sp>
      <p:sp>
        <p:nvSpPr>
          <p:cNvPr id="4" name="Rectangle 3">
            <a:extLst>
              <a:ext uri="{FF2B5EF4-FFF2-40B4-BE49-F238E27FC236}">
                <a16:creationId xmlns:a16="http://schemas.microsoft.com/office/drawing/2014/main" id="{EAC28D0A-3590-45B8-BF78-247419ACB858}"/>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4612934C-359F-4963-A09C-A4713263324A}"/>
              </a:ext>
            </a:extLst>
          </p:cNvPr>
          <p:cNvSpPr>
            <a:spLocks noGrp="1"/>
          </p:cNvSpPr>
          <p:nvPr>
            <p:ph type="body" sz="quarter" idx="12"/>
          </p:nvPr>
        </p:nvSpPr>
        <p:spPr>
          <a:xfrm>
            <a:off x="584200" y="3162300"/>
            <a:ext cx="5175250" cy="2288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6165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99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FB5AB2AD-7940-4132-A588-C369F940C0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0031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89846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944506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7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6" name="Text Placeholder 9">
            <a:extLst>
              <a:ext uri="{FF2B5EF4-FFF2-40B4-BE49-F238E27FC236}">
                <a16:creationId xmlns:a16="http://schemas.microsoft.com/office/drawing/2014/main" id="{A089FC77-A8CF-402C-B5A0-4AFB09F4C0E7}"/>
              </a:ext>
            </a:extLst>
          </p:cNvPr>
          <p:cNvSpPr>
            <a:spLocks noGrp="1"/>
          </p:cNvSpPr>
          <p:nvPr>
            <p:ph type="body" sz="quarter" idx="10"/>
          </p:nvPr>
        </p:nvSpPr>
        <p:spPr>
          <a:xfrm>
            <a:off x="58826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9">
            <a:extLst>
              <a:ext uri="{FF2B5EF4-FFF2-40B4-BE49-F238E27FC236}">
                <a16:creationId xmlns:a16="http://schemas.microsoft.com/office/drawing/2014/main" id="{75319466-9B02-4D05-88AC-ED28FE7B7497}"/>
              </a:ext>
            </a:extLst>
          </p:cNvPr>
          <p:cNvSpPr>
            <a:spLocks noGrp="1"/>
          </p:cNvSpPr>
          <p:nvPr>
            <p:ph type="body" sz="quarter" idx="11"/>
          </p:nvPr>
        </p:nvSpPr>
        <p:spPr>
          <a:xfrm>
            <a:off x="4517993"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8" name="Text Placeholder 9">
            <a:extLst>
              <a:ext uri="{FF2B5EF4-FFF2-40B4-BE49-F238E27FC236}">
                <a16:creationId xmlns:a16="http://schemas.microsoft.com/office/drawing/2014/main" id="{0CE5C3BE-7A5A-46F4-8EB4-F6498FBBE5D7}"/>
              </a:ext>
            </a:extLst>
          </p:cNvPr>
          <p:cNvSpPr>
            <a:spLocks noGrp="1"/>
          </p:cNvSpPr>
          <p:nvPr>
            <p:ph type="body" sz="quarter" idx="12"/>
          </p:nvPr>
        </p:nvSpPr>
        <p:spPr>
          <a:xfrm>
            <a:off x="8376315" y="2254661"/>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9">
            <a:extLst>
              <a:ext uri="{FF2B5EF4-FFF2-40B4-BE49-F238E27FC236}">
                <a16:creationId xmlns:a16="http://schemas.microsoft.com/office/drawing/2014/main" id="{B151D074-E844-4249-8952-4A7E33C15021}"/>
              </a:ext>
            </a:extLst>
          </p:cNvPr>
          <p:cNvSpPr>
            <a:spLocks noGrp="1"/>
          </p:cNvSpPr>
          <p:nvPr>
            <p:ph type="body" sz="quarter" idx="13"/>
          </p:nvPr>
        </p:nvSpPr>
        <p:spPr>
          <a:xfrm>
            <a:off x="58826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0" name="Text Placeholder 9">
            <a:extLst>
              <a:ext uri="{FF2B5EF4-FFF2-40B4-BE49-F238E27FC236}">
                <a16:creationId xmlns:a16="http://schemas.microsoft.com/office/drawing/2014/main" id="{C726AAED-A735-4C17-BA7C-928073240D1D}"/>
              </a:ext>
            </a:extLst>
          </p:cNvPr>
          <p:cNvSpPr>
            <a:spLocks noGrp="1"/>
          </p:cNvSpPr>
          <p:nvPr>
            <p:ph type="body" sz="quarter" idx="14"/>
          </p:nvPr>
        </p:nvSpPr>
        <p:spPr>
          <a:xfrm>
            <a:off x="4517993"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
        <p:nvSpPr>
          <p:cNvPr id="11" name="Text Placeholder 9">
            <a:extLst>
              <a:ext uri="{FF2B5EF4-FFF2-40B4-BE49-F238E27FC236}">
                <a16:creationId xmlns:a16="http://schemas.microsoft.com/office/drawing/2014/main" id="{F93E82A8-9B18-4E60-9E5D-972C49E45AF1}"/>
              </a:ext>
            </a:extLst>
          </p:cNvPr>
          <p:cNvSpPr>
            <a:spLocks noGrp="1"/>
          </p:cNvSpPr>
          <p:nvPr>
            <p:ph type="body" sz="quarter" idx="15"/>
          </p:nvPr>
        </p:nvSpPr>
        <p:spPr>
          <a:xfrm>
            <a:off x="8376315" y="4243717"/>
            <a:ext cx="3200400" cy="283026"/>
          </a:xfrm>
        </p:spPr>
        <p:txBody>
          <a:bodyPr/>
          <a:lstStyle>
            <a:lvl1pPr algn="ctr">
              <a:defRPr kumimoji="0" lang="en-US" sz="1400" b="0" i="0" u="none" strike="noStrike" kern="1200" cap="none" spc="0" normalizeH="0" baseline="0" dirty="0" smtClean="0">
                <a:ln>
                  <a:noFill/>
                </a:ln>
                <a:solidFill>
                  <a:srgbClr val="1A1A1A"/>
                </a:solidFill>
                <a:effectLst/>
                <a:uLnTx/>
                <a:uFillTx/>
                <a:latin typeface="Segoe UI Semibold"/>
                <a:ea typeface="+mn-ea"/>
                <a:cs typeface="+mn-cs"/>
              </a:defRPr>
            </a:lvl1pPr>
          </a:lstStyle>
          <a:p>
            <a:pPr marL="0" marR="0" lvl="0" indent="0" algn="ctr" defTabSz="932114" rtl="0" eaLnBrk="1" fontAlgn="base" latinLnBrk="0" hangingPunct="1">
              <a:lnSpc>
                <a:spcPct val="150000"/>
              </a:lnSpc>
              <a:spcBef>
                <a:spcPct val="0"/>
              </a:spcBef>
              <a:spcAft>
                <a:spcPct val="0"/>
              </a:spcAft>
              <a:buClrTx/>
              <a:buSzTx/>
              <a:buFontTx/>
              <a:buNone/>
              <a:tabLst/>
              <a:defRPr/>
            </a:pPr>
            <a:r>
              <a:rPr lang="en-US"/>
              <a:t>Edit Master text styles</a:t>
            </a:r>
          </a:p>
        </p:txBody>
      </p:sp>
    </p:spTree>
    <p:extLst>
      <p:ext uri="{BB962C8B-B14F-4D97-AF65-F5344CB8AC3E}">
        <p14:creationId xmlns:p14="http://schemas.microsoft.com/office/powerpoint/2010/main" val="271485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guide id="7"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6ED48188-DC00-4083-8182-9AC1CB622747}"/>
              </a:ext>
            </a:extLst>
          </p:cNvPr>
          <p:cNvSpPr>
            <a:spLocks noGrp="1"/>
          </p:cNvSpPr>
          <p:nvPr>
            <p:ph type="body" sz="quarter" idx="10"/>
          </p:nvPr>
        </p:nvSpPr>
        <p:spPr>
          <a:xfrm>
            <a:off x="684213"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D3632372-8943-4A5C-9D97-A0CF1B1BC644}"/>
              </a:ext>
            </a:extLst>
          </p:cNvPr>
          <p:cNvSpPr>
            <a:spLocks noGrp="1"/>
          </p:cNvSpPr>
          <p:nvPr>
            <p:ph type="body" sz="quarter" idx="11"/>
          </p:nvPr>
        </p:nvSpPr>
        <p:spPr>
          <a:xfrm>
            <a:off x="4468304"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76B2B9C1-5CC5-412A-93A8-36735EF79C0C}"/>
              </a:ext>
            </a:extLst>
          </p:cNvPr>
          <p:cNvSpPr>
            <a:spLocks noGrp="1"/>
          </p:cNvSpPr>
          <p:nvPr>
            <p:ph type="body" sz="quarter" idx="12"/>
          </p:nvPr>
        </p:nvSpPr>
        <p:spPr>
          <a:xfrm>
            <a:off x="8252396" y="1804988"/>
            <a:ext cx="3354387" cy="1446550"/>
          </a:xfrm>
        </p:spPr>
        <p:txBody>
          <a:bodyPr/>
          <a:lstStyle>
            <a:lvl1pPr>
              <a:spcAft>
                <a:spcPts val="600"/>
              </a:spcAft>
              <a:defRPr sz="2400">
                <a:solidFill>
                  <a:schemeClr val="accent1"/>
                </a:solidFill>
                <a:latin typeface="+mj-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725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743006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5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9" name="Straight Connector 8">
            <a:extLst>
              <a:ext uri="{FF2B5EF4-FFF2-40B4-BE49-F238E27FC236}">
                <a16:creationId xmlns:a16="http://schemas.microsoft.com/office/drawing/2014/main" id="{20E7DCF3-2A1B-4C19-BE66-6FD3B209F522}"/>
              </a:ext>
            </a:extLst>
          </p:cNvPr>
          <p:cNvCxnSpPr/>
          <p:nvPr userDrawn="1"/>
        </p:nvCxnSpPr>
        <p:spPr>
          <a:xfrm>
            <a:off x="810707"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5E3D7B-EFFB-4078-9E9C-02D14581555F}"/>
              </a:ext>
            </a:extLst>
          </p:cNvPr>
          <p:cNvCxnSpPr/>
          <p:nvPr userDrawn="1"/>
        </p:nvCxnSpPr>
        <p:spPr>
          <a:xfrm>
            <a:off x="7151203" y="2230622"/>
            <a:ext cx="42062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A6FB1EB2-AFBC-438B-AC3D-C97083BEB35C}"/>
              </a:ext>
            </a:extLst>
          </p:cNvPr>
          <p:cNvSpPr>
            <a:spLocks noGrp="1"/>
          </p:cNvSpPr>
          <p:nvPr>
            <p:ph type="body" sz="quarter" idx="10"/>
          </p:nvPr>
        </p:nvSpPr>
        <p:spPr>
          <a:xfrm>
            <a:off x="810707"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6" name="Text Placeholder 9">
            <a:extLst>
              <a:ext uri="{FF2B5EF4-FFF2-40B4-BE49-F238E27FC236}">
                <a16:creationId xmlns:a16="http://schemas.microsoft.com/office/drawing/2014/main" id="{5D12D7F6-07EC-4F6F-8D95-96617653FC06}"/>
              </a:ext>
            </a:extLst>
          </p:cNvPr>
          <p:cNvSpPr>
            <a:spLocks noGrp="1"/>
          </p:cNvSpPr>
          <p:nvPr>
            <p:ph type="body" sz="quarter" idx="11"/>
          </p:nvPr>
        </p:nvSpPr>
        <p:spPr>
          <a:xfrm>
            <a:off x="7151203" y="1849310"/>
            <a:ext cx="420624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7" name="Text Placeholder 6">
            <a:extLst>
              <a:ext uri="{FF2B5EF4-FFF2-40B4-BE49-F238E27FC236}">
                <a16:creationId xmlns:a16="http://schemas.microsoft.com/office/drawing/2014/main" id="{E0D1700D-7EA2-4C82-BE8A-A7D4034AB8C6}"/>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311541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664180"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508566"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366888" y="1849310"/>
            <a:ext cx="3200400" cy="321358"/>
          </a:xfrm>
        </p:spPr>
        <p:txBody>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9" name="Text Placeholder 6">
            <a:extLst>
              <a:ext uri="{FF2B5EF4-FFF2-40B4-BE49-F238E27FC236}">
                <a16:creationId xmlns:a16="http://schemas.microsoft.com/office/drawing/2014/main" id="{2A5031D1-1F90-4635-91F1-F9CACCA3A348}"/>
              </a:ext>
            </a:extLst>
          </p:cNvPr>
          <p:cNvSpPr>
            <a:spLocks noGrp="1"/>
          </p:cNvSpPr>
          <p:nvPr>
            <p:ph type="body" sz="quarter" idx="13"/>
          </p:nvPr>
        </p:nvSpPr>
        <p:spPr>
          <a:xfrm>
            <a:off x="584200" y="1018082"/>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1471116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pos="384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p:nvPr>
        </p:nvSpPr>
        <p:spPr>
          <a:xfrm>
            <a:off x="984254"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p:nvPr>
        </p:nvSpPr>
        <p:spPr>
          <a:xfrm>
            <a:off x="4828640"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p:nvPr>
        </p:nvSpPr>
        <p:spPr>
          <a:xfrm>
            <a:off x="8686962" y="2048601"/>
            <a:ext cx="2560252" cy="307777"/>
          </a:xfrm>
        </p:spPr>
        <p:txBody>
          <a:bodyPr wrap="none">
            <a:noAutofit/>
          </a:bodyPr>
          <a:lstStyle>
            <a:lvl1pPr algn="ctr">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Edit Master text styles</a:t>
            </a:r>
          </a:p>
        </p:txBody>
      </p:sp>
      <p:cxnSp>
        <p:nvCxnSpPr>
          <p:cNvPr id="9" name="Straight Connector 8">
            <a:extLst>
              <a:ext uri="{FF2B5EF4-FFF2-40B4-BE49-F238E27FC236}">
                <a16:creationId xmlns:a16="http://schemas.microsoft.com/office/drawing/2014/main" id="{89DB4990-475B-4643-81D6-F0D9C6ACDF1C}"/>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9DDB17-F570-48D8-B184-80A86ABF7D6A}"/>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2F8785-A0E7-45B7-8357-FE775294D526}"/>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5922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580">
          <p15:clr>
            <a:srgbClr val="5ACBF0"/>
          </p15:clr>
        </p15:guide>
        <p15:guide id="5" orient="horz" pos="288">
          <p15:clr>
            <a:srgbClr val="5ACBF0"/>
          </p15:clr>
        </p15:guide>
        <p15:guide id="6" pos="3840">
          <p15:clr>
            <a:srgbClr val="FBAE40"/>
          </p15:clr>
        </p15:guide>
        <p15:guide id="7" orient="horz" pos="2160">
          <p15:clr>
            <a:srgbClr val="5ACBF0"/>
          </p15:clr>
        </p15:guide>
        <p15:guide id="8" orient="horz" pos="280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6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230622"/>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8179"/>
            <a:ext cx="3200400" cy="492443"/>
          </a:xfrm>
        </p:spPr>
        <p:txBody>
          <a:bodyPr/>
          <a:lstStyle>
            <a:lvl1pPr algn="ctr">
              <a:defRPr kumimoji="0" lang="en-US" sz="32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stStyle>
          <a:p>
            <a:pPr lvl="0"/>
            <a:r>
              <a:rPr lang="en-US"/>
              <a:t>#</a:t>
            </a:r>
          </a:p>
        </p:txBody>
      </p:sp>
    </p:spTree>
    <p:extLst>
      <p:ext uri="{BB962C8B-B14F-4D97-AF65-F5344CB8AC3E}">
        <p14:creationId xmlns:p14="http://schemas.microsoft.com/office/powerpoint/2010/main" val="215090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8_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4B48AA3C-0C2E-451C-ABC3-79A388B73750}"/>
              </a:ext>
            </a:extLst>
          </p:cNvPr>
          <p:cNvCxnSpPr/>
          <p:nvPr userDrawn="1"/>
        </p:nvCxnSpPr>
        <p:spPr>
          <a:xfrm>
            <a:off x="640327"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E34388-DB05-464E-91E7-7D7FB8D59462}"/>
              </a:ext>
            </a:extLst>
          </p:cNvPr>
          <p:cNvCxnSpPr/>
          <p:nvPr userDrawn="1"/>
        </p:nvCxnSpPr>
        <p:spPr>
          <a:xfrm>
            <a:off x="4484713"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5FD5C3-3543-4080-81E5-F016994E794F}"/>
              </a:ext>
            </a:extLst>
          </p:cNvPr>
          <p:cNvCxnSpPr/>
          <p:nvPr userDrawn="1"/>
        </p:nvCxnSpPr>
        <p:spPr>
          <a:xfrm>
            <a:off x="8343035" y="2476500"/>
            <a:ext cx="3291840" cy="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42FFE26B-472C-41DD-AD36-C333FFFB1BBD}"/>
              </a:ext>
            </a:extLst>
          </p:cNvPr>
          <p:cNvSpPr>
            <a:spLocks noGrp="1"/>
          </p:cNvSpPr>
          <p:nvPr>
            <p:ph type="body" sz="quarter" idx="10" hasCustomPrompt="1"/>
          </p:nvPr>
        </p:nvSpPr>
        <p:spPr>
          <a:xfrm>
            <a:off x="664180"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1" name="Text Placeholder 9">
            <a:extLst>
              <a:ext uri="{FF2B5EF4-FFF2-40B4-BE49-F238E27FC236}">
                <a16:creationId xmlns:a16="http://schemas.microsoft.com/office/drawing/2014/main" id="{753BAB8C-EC4C-4FA1-9EB5-2F09FB41AD5E}"/>
              </a:ext>
            </a:extLst>
          </p:cNvPr>
          <p:cNvSpPr>
            <a:spLocks noGrp="1"/>
          </p:cNvSpPr>
          <p:nvPr>
            <p:ph type="body" sz="quarter" idx="11" hasCustomPrompt="1"/>
          </p:nvPr>
        </p:nvSpPr>
        <p:spPr>
          <a:xfrm>
            <a:off x="4508566"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2" name="Text Placeholder 9">
            <a:extLst>
              <a:ext uri="{FF2B5EF4-FFF2-40B4-BE49-F238E27FC236}">
                <a16:creationId xmlns:a16="http://schemas.microsoft.com/office/drawing/2014/main" id="{254A56BA-6821-4F6E-B231-B0AF402CA193}"/>
              </a:ext>
            </a:extLst>
          </p:cNvPr>
          <p:cNvSpPr>
            <a:spLocks noGrp="1"/>
          </p:cNvSpPr>
          <p:nvPr>
            <p:ph type="body" sz="quarter" idx="12" hasCustomPrompt="1"/>
          </p:nvPr>
        </p:nvSpPr>
        <p:spPr>
          <a:xfrm>
            <a:off x="8366888" y="1737836"/>
            <a:ext cx="3200400" cy="738664"/>
          </a:xfrm>
        </p:spPr>
        <p:txBody>
          <a:bodyPr/>
          <a:lstStyle>
            <a:lvl1pPr algn="ctr">
              <a:defRPr kumimoji="0" lang="en-US" sz="4800" b="1" i="0" u="none" strike="noStrike" kern="1200" cap="none" spc="0" normalizeH="0" baseline="0" dirty="0" smtClean="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r>
              <a:rPr lang="en-US"/>
              <a:t>#</a:t>
            </a:r>
          </a:p>
        </p:txBody>
      </p:sp>
      <p:sp>
        <p:nvSpPr>
          <p:cNvPr id="13" name="TextBox 7">
            <a:extLst>
              <a:ext uri="{FF2B5EF4-FFF2-40B4-BE49-F238E27FC236}">
                <a16:creationId xmlns:a16="http://schemas.microsoft.com/office/drawing/2014/main" id="{C87041D4-2199-4716-9F39-ABDCD3175A6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59478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guide id="6" orient="horz" pos="1560">
          <p15:clr>
            <a:srgbClr val="5ACBF0"/>
          </p15:clr>
        </p15:guide>
        <p15:guide id="7" pos="384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entered with to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55575"/>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176855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276896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55C303E2-E9AB-4668-A925-2D47E9CDBA1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41319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1576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16031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03339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A1AC9-861A-4746-9DBD-1BB713331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6" name="Rectangle 5">
            <a:extLst>
              <a:ext uri="{FF2B5EF4-FFF2-40B4-BE49-F238E27FC236}">
                <a16:creationId xmlns:a16="http://schemas.microsoft.com/office/drawing/2014/main" id="{2E18782E-937A-45D8-AE72-ABE3EA2FD6F9}"/>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93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2737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04247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5029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3082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84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36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276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5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693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5301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2140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0758632"/>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349738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Tree>
    <p:extLst>
      <p:ext uri="{BB962C8B-B14F-4D97-AF65-F5344CB8AC3E}">
        <p14:creationId xmlns:p14="http://schemas.microsoft.com/office/powerpoint/2010/main" val="1733518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F64B-B5CE-4882-9ACD-2BF2B6E31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BD16B-D0CA-447E-B1E0-0F62259C8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4289E-65AB-4877-BFC1-8934A90ACCC9}"/>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5" name="Footer Placeholder 4">
            <a:extLst>
              <a:ext uri="{FF2B5EF4-FFF2-40B4-BE49-F238E27FC236}">
                <a16:creationId xmlns:a16="http://schemas.microsoft.com/office/drawing/2014/main" id="{057EC29D-A17E-4572-9EFA-FAC195882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448A9-7147-4B59-A713-4828F2AC36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672741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C872-19EE-4FE1-819F-74016842F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B31CE-AB0E-4D95-BF83-8451659CC1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34B1D-A5F0-4E8E-BD15-E651A1C3259F}"/>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5" name="Footer Placeholder 4">
            <a:extLst>
              <a:ext uri="{FF2B5EF4-FFF2-40B4-BE49-F238E27FC236}">
                <a16:creationId xmlns:a16="http://schemas.microsoft.com/office/drawing/2014/main" id="{228342CA-C02C-46E5-BA26-E1B5C904D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A1BED-B453-4C98-9341-3F431D7C1849}"/>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159791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929B-7B54-456D-B57F-8996875CCD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00DB3A-65D4-4AE2-AFD0-5F2E2BEFB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CD8526-84D1-4511-B66F-8C5454B84788}"/>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5" name="Footer Placeholder 4">
            <a:extLst>
              <a:ext uri="{FF2B5EF4-FFF2-40B4-BE49-F238E27FC236}">
                <a16:creationId xmlns:a16="http://schemas.microsoft.com/office/drawing/2014/main" id="{2E81D94F-E725-4E3C-9B42-76836B355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EDC8B-ABB4-4E38-BA8A-00593F76141A}"/>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26442805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7937-AC5B-4ED8-826A-FD2367AA0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AC9D4-87B4-4E79-AC45-21E8DB5A2E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AF9DBB-FC69-4802-AF4F-5D647DDF27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A97842-4098-48DB-B489-9E0A44946D8A}"/>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6" name="Footer Placeholder 5">
            <a:extLst>
              <a:ext uri="{FF2B5EF4-FFF2-40B4-BE49-F238E27FC236}">
                <a16:creationId xmlns:a16="http://schemas.microsoft.com/office/drawing/2014/main" id="{115F5200-0B1D-4FFA-91AA-FB902C828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1C479-4E71-4CD8-8A8B-A05EEBE4CC86}"/>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80090573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7ADE-C95B-41C8-B060-9C8BDEB079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05F09E-5397-4656-B6B7-15B76DD58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8AB6D-8A7E-4CEF-B543-7A54BAF94C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AA74E8-74FA-4D28-B505-2A7995D7AE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86E075-1055-4CAA-9BB9-4FF3AE763A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D63E93-FAAE-480B-A8B0-CF3A22AAC6DD}"/>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8" name="Footer Placeholder 7">
            <a:extLst>
              <a:ext uri="{FF2B5EF4-FFF2-40B4-BE49-F238E27FC236}">
                <a16:creationId xmlns:a16="http://schemas.microsoft.com/office/drawing/2014/main" id="{2C7A1979-FA98-43FA-B199-E4ABBFBC36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D17F4C-8D45-4697-BB54-C6AFA4300CC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0167966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6C71-9124-44E1-AF88-A085839FDD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E4062C-4E27-4A8E-975F-C6AEC1BA5061}"/>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4" name="Footer Placeholder 3">
            <a:extLst>
              <a:ext uri="{FF2B5EF4-FFF2-40B4-BE49-F238E27FC236}">
                <a16:creationId xmlns:a16="http://schemas.microsoft.com/office/drawing/2014/main" id="{AF8FCFF5-7386-42AA-9FF2-79746AAC80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4C5F90-0F37-4D31-BA6C-FBE740623A61}"/>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152287680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7C716-5F65-4E66-8F05-97F14C0DD8E7}"/>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3" name="Footer Placeholder 2">
            <a:extLst>
              <a:ext uri="{FF2B5EF4-FFF2-40B4-BE49-F238E27FC236}">
                <a16:creationId xmlns:a16="http://schemas.microsoft.com/office/drawing/2014/main" id="{15000D82-34C6-4ECA-A680-EDBB83DB4A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0FDAA-3576-4A93-AF72-321371562E08}"/>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51843802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30F9-3D48-4B42-B73E-264773A070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3E7CF-9B26-4C87-A57D-AD9F3E89F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6687C2-D0C0-4DE0-AEC0-D54BB188F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CA130-D83F-46D6-8BD2-50A6D6B97710}"/>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6" name="Footer Placeholder 5">
            <a:extLst>
              <a:ext uri="{FF2B5EF4-FFF2-40B4-BE49-F238E27FC236}">
                <a16:creationId xmlns:a16="http://schemas.microsoft.com/office/drawing/2014/main" id="{20DD8827-2D36-4CA5-9748-68FF0BF719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0E08A-8F81-4CC0-9095-EA88472A92AD}"/>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08258352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C57-3C46-4C40-B963-0163F5E51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9D02-BE0D-4D72-A97C-BE6DE1A5C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B8540E-8F09-46DD-AAA2-12C4C76C1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11E95-0C15-4C23-8025-2B513532A3FB}"/>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6" name="Footer Placeholder 5">
            <a:extLst>
              <a:ext uri="{FF2B5EF4-FFF2-40B4-BE49-F238E27FC236}">
                <a16:creationId xmlns:a16="http://schemas.microsoft.com/office/drawing/2014/main" id="{F5C60F97-5F78-43F8-A3F9-E40AEB6F2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D9DEA-BC8A-4338-8025-C9C9255E5B47}"/>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404594038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C498-D0E1-4A6A-B993-8FCD1644B0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C10C3-B162-40D1-9113-C73330B7F0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2841B-A9ED-4856-8C10-E7EA7C37A6BF}"/>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5" name="Footer Placeholder 4">
            <a:extLst>
              <a:ext uri="{FF2B5EF4-FFF2-40B4-BE49-F238E27FC236}">
                <a16:creationId xmlns:a16="http://schemas.microsoft.com/office/drawing/2014/main" id="{E14D13E8-1A4F-4C3B-99A8-19E1597EF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3B6F5-6187-4086-8B5A-2C025C700900}"/>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381545556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A9EC43-52B8-4902-94AC-8F7B887057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9F0B1D-10CF-469E-AAE1-CAD835282F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7288F-9583-41EE-A161-BE5FE424056B}"/>
              </a:ext>
            </a:extLst>
          </p:cNvPr>
          <p:cNvSpPr>
            <a:spLocks noGrp="1"/>
          </p:cNvSpPr>
          <p:nvPr>
            <p:ph type="dt" sz="half" idx="10"/>
          </p:nvPr>
        </p:nvSpPr>
        <p:spPr/>
        <p:txBody>
          <a:bodyPr/>
          <a:lstStyle/>
          <a:p>
            <a:fld id="{9D597619-28D4-41DF-9CC0-47288DBFA70B}" type="datetimeFigureOut">
              <a:rPr lang="en-US" smtClean="0"/>
              <a:t>10/13/2019</a:t>
            </a:fld>
            <a:endParaRPr lang="en-US"/>
          </a:p>
        </p:txBody>
      </p:sp>
      <p:sp>
        <p:nvSpPr>
          <p:cNvPr id="5" name="Footer Placeholder 4">
            <a:extLst>
              <a:ext uri="{FF2B5EF4-FFF2-40B4-BE49-F238E27FC236}">
                <a16:creationId xmlns:a16="http://schemas.microsoft.com/office/drawing/2014/main" id="{2B312D5A-A0E7-4A91-8B37-FA79382ED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AB43B-5A28-418E-B48D-190B76BBC792}"/>
              </a:ext>
            </a:extLst>
          </p:cNvPr>
          <p:cNvSpPr>
            <a:spLocks noGrp="1"/>
          </p:cNvSpPr>
          <p:nvPr>
            <p:ph type="sldNum" sz="quarter" idx="12"/>
          </p:nvPr>
        </p:nvSpPr>
        <p:spPr/>
        <p:txBody>
          <a:bodyPr/>
          <a:lstStyle/>
          <a:p>
            <a:fld id="{D2FF90B6-2606-4D8F-AC5A-7D7970C8ABC5}" type="slidenum">
              <a:rPr lang="en-US" smtClean="0"/>
              <a:t>‹#›</a:t>
            </a:fld>
            <a:endParaRPr lang="en-US"/>
          </a:p>
        </p:txBody>
      </p:sp>
    </p:spTree>
    <p:extLst>
      <p:ext uri="{BB962C8B-B14F-4D97-AF65-F5344CB8AC3E}">
        <p14:creationId xmlns:p14="http://schemas.microsoft.com/office/powerpoint/2010/main" val="27992074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37" name="Rectangle 36">
            <a:extLst>
              <a:ext uri="{FF2B5EF4-FFF2-40B4-BE49-F238E27FC236}">
                <a16:creationId xmlns:a16="http://schemas.microsoft.com/office/drawing/2014/main" id="{ECE62850-5FE2-3B45-9E3F-CF6715534C81}"/>
              </a:ext>
            </a:extLst>
          </p:cNvPr>
          <p:cNvSpPr/>
          <p:nvPr userDrawn="1"/>
        </p:nvSpPr>
        <p:spPr bwMode="auto">
          <a:xfrm>
            <a:off x="-1012372" y="1"/>
            <a:ext cx="151855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64" name="Rectangle 63">
            <a:extLst>
              <a:ext uri="{FF2B5EF4-FFF2-40B4-BE49-F238E27FC236}">
                <a16:creationId xmlns:a16="http://schemas.microsoft.com/office/drawing/2014/main" id="{862D0462-39AF-454C-91BA-45B18973FD23}"/>
              </a:ext>
            </a:extLst>
          </p:cNvPr>
          <p:cNvSpPr/>
          <p:nvPr userDrawn="1"/>
        </p:nvSpPr>
        <p:spPr bwMode="auto">
          <a:xfrm>
            <a:off x="-2024743" y="-163286"/>
            <a:ext cx="2024743" cy="7184571"/>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1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1448668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7784465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9636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20296654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5260177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826881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16093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525795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8721682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50132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8796191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6036240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26541081"/>
      </p:ext>
    </p:extLst>
  </p:cSld>
  <p:clrMapOvr>
    <a:masterClrMapping/>
  </p:clrMapOvr>
  <p:transition>
    <p:fade/>
  </p:transition>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48942758"/>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743722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5144547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4190923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9638429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85069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5257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19443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136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4018763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2763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3E1FEA-00B9-42A5-8AC5-AADDF74C0E23}" type="datetimeFigureOut">
              <a:rPr lang="en-US" smtClean="0"/>
              <a:t>10/13/2019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0406415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3E1FEA-00B9-42A5-8AC5-AADDF74C0E23}" type="datetimeFigureOut">
              <a:rPr lang="en-US" smtClean="0"/>
              <a:t>10/13/2019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2237245589"/>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592" imgH="591" progId="TCLayout.ActiveDocument.1">
                  <p:embed/>
                </p:oleObj>
              </mc:Choice>
              <mc:Fallback>
                <p:oleObj name="think-cell Slide" r:id="rId4" imgW="592" imgH="591" progId="TCLayout.ActiveDocument.1">
                  <p:embed/>
                  <p:pic>
                    <p:nvPicPr>
                      <p:cNvPr id="7" name="Object 6"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3E1FEA-00B9-42A5-8AC5-AADDF74C0E23}" type="datetimeFigureOut">
              <a:rPr lang="en-US" smtClean="0"/>
              <a:t>10/13/2019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C1EE81-0617-43F9-B60D-2B6F8613F4B7}" type="slidenum">
              <a:rPr lang="en-US" smtClean="0"/>
              <a:t>‹#›</a:t>
            </a:fld>
            <a:endParaRPr lang="en-US"/>
          </a:p>
        </p:txBody>
      </p:sp>
    </p:spTree>
    <p:extLst>
      <p:ext uri="{BB962C8B-B14F-4D97-AF65-F5344CB8AC3E}">
        <p14:creationId xmlns:p14="http://schemas.microsoft.com/office/powerpoint/2010/main" val="74092043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51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89918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628622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90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592" imgH="591" progId="TCLayout.ActiveDocument.1">
                  <p:embed/>
                </p:oleObj>
              </mc:Choice>
              <mc:Fallback>
                <p:oleObj name="think-cell Slide" r:id="rId4" imgW="592" imgH="591"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737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762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499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34438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288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2503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5441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79041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43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1055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578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158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860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2952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57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186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5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606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9041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733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912124"/>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10/13/2019</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402407932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56267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392899110"/>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84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341144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55270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633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29718751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247398"/>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72463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040647"/>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738130"/>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133876"/>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48300"/>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901100"/>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87901"/>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99812"/>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048834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32323424"/>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33666533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219134539"/>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54681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84470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704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1633662"/>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0343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2989858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7559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1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57986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27664591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101654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7560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809981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theme" Target="../theme/theme10.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image" Target="../media/image41.emf"/></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257.xml"/><Relationship Id="rId21" Type="http://schemas.openxmlformats.org/officeDocument/2006/relationships/slideLayout" Target="../slideLayouts/slideLayout252.xml"/><Relationship Id="rId42" Type="http://schemas.openxmlformats.org/officeDocument/2006/relationships/slideLayout" Target="../slideLayouts/slideLayout273.xml"/><Relationship Id="rId47" Type="http://schemas.openxmlformats.org/officeDocument/2006/relationships/slideLayout" Target="../slideLayouts/slideLayout278.xml"/><Relationship Id="rId63" Type="http://schemas.openxmlformats.org/officeDocument/2006/relationships/slideLayout" Target="../slideLayouts/slideLayout294.xml"/><Relationship Id="rId68" Type="http://schemas.openxmlformats.org/officeDocument/2006/relationships/theme" Target="../theme/theme11.xml"/><Relationship Id="rId7" Type="http://schemas.openxmlformats.org/officeDocument/2006/relationships/slideLayout" Target="../slideLayouts/slideLayout23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9" Type="http://schemas.openxmlformats.org/officeDocument/2006/relationships/slideLayout" Target="../slideLayouts/slideLayout260.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slideLayout" Target="../slideLayouts/slideLayout263.xml"/><Relationship Id="rId37" Type="http://schemas.openxmlformats.org/officeDocument/2006/relationships/slideLayout" Target="../slideLayouts/slideLayout268.xml"/><Relationship Id="rId40" Type="http://schemas.openxmlformats.org/officeDocument/2006/relationships/slideLayout" Target="../slideLayouts/slideLayout271.xml"/><Relationship Id="rId45" Type="http://schemas.openxmlformats.org/officeDocument/2006/relationships/slideLayout" Target="../slideLayouts/slideLayout276.xml"/><Relationship Id="rId53" Type="http://schemas.openxmlformats.org/officeDocument/2006/relationships/slideLayout" Target="../slideLayouts/slideLayout284.xml"/><Relationship Id="rId58" Type="http://schemas.openxmlformats.org/officeDocument/2006/relationships/slideLayout" Target="../slideLayouts/slideLayout289.xml"/><Relationship Id="rId66" Type="http://schemas.openxmlformats.org/officeDocument/2006/relationships/slideLayout" Target="../slideLayouts/slideLayout297.xml"/><Relationship Id="rId5" Type="http://schemas.openxmlformats.org/officeDocument/2006/relationships/slideLayout" Target="../slideLayouts/slideLayout236.xml"/><Relationship Id="rId61" Type="http://schemas.openxmlformats.org/officeDocument/2006/relationships/slideLayout" Target="../slideLayouts/slideLayout292.xml"/><Relationship Id="rId19" Type="http://schemas.openxmlformats.org/officeDocument/2006/relationships/slideLayout" Target="../slideLayouts/slideLayout25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 Id="rId35" Type="http://schemas.openxmlformats.org/officeDocument/2006/relationships/slideLayout" Target="../slideLayouts/slideLayout266.xml"/><Relationship Id="rId43" Type="http://schemas.openxmlformats.org/officeDocument/2006/relationships/slideLayout" Target="../slideLayouts/slideLayout274.xml"/><Relationship Id="rId48" Type="http://schemas.openxmlformats.org/officeDocument/2006/relationships/slideLayout" Target="../slideLayouts/slideLayout279.xml"/><Relationship Id="rId56" Type="http://schemas.openxmlformats.org/officeDocument/2006/relationships/slideLayout" Target="../slideLayouts/slideLayout287.xml"/><Relationship Id="rId64" Type="http://schemas.openxmlformats.org/officeDocument/2006/relationships/slideLayout" Target="../slideLayouts/slideLayout295.xml"/><Relationship Id="rId69" Type="http://schemas.openxmlformats.org/officeDocument/2006/relationships/image" Target="../media/image41.emf"/><Relationship Id="rId8" Type="http://schemas.openxmlformats.org/officeDocument/2006/relationships/slideLayout" Target="../slideLayouts/slideLayout239.xml"/><Relationship Id="rId51" Type="http://schemas.openxmlformats.org/officeDocument/2006/relationships/slideLayout" Target="../slideLayouts/slideLayout282.xml"/><Relationship Id="rId3" Type="http://schemas.openxmlformats.org/officeDocument/2006/relationships/slideLayout" Target="../slideLayouts/slideLayout234.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33" Type="http://schemas.openxmlformats.org/officeDocument/2006/relationships/slideLayout" Target="../slideLayouts/slideLayout264.xml"/><Relationship Id="rId38" Type="http://schemas.openxmlformats.org/officeDocument/2006/relationships/slideLayout" Target="../slideLayouts/slideLayout269.xml"/><Relationship Id="rId46" Type="http://schemas.openxmlformats.org/officeDocument/2006/relationships/slideLayout" Target="../slideLayouts/slideLayout277.xml"/><Relationship Id="rId59" Type="http://schemas.openxmlformats.org/officeDocument/2006/relationships/slideLayout" Target="../slideLayouts/slideLayout290.xml"/><Relationship Id="rId67" Type="http://schemas.openxmlformats.org/officeDocument/2006/relationships/slideLayout" Target="../slideLayouts/slideLayout298.xml"/><Relationship Id="rId20" Type="http://schemas.openxmlformats.org/officeDocument/2006/relationships/slideLayout" Target="../slideLayouts/slideLayout251.xml"/><Relationship Id="rId41" Type="http://schemas.openxmlformats.org/officeDocument/2006/relationships/slideLayout" Target="../slideLayouts/slideLayout272.xml"/><Relationship Id="rId54" Type="http://schemas.openxmlformats.org/officeDocument/2006/relationships/slideLayout" Target="../slideLayouts/slideLayout285.xml"/><Relationship Id="rId62" Type="http://schemas.openxmlformats.org/officeDocument/2006/relationships/slideLayout" Target="../slideLayouts/slideLayout29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36" Type="http://schemas.openxmlformats.org/officeDocument/2006/relationships/slideLayout" Target="../slideLayouts/slideLayout267.xml"/><Relationship Id="rId49" Type="http://schemas.openxmlformats.org/officeDocument/2006/relationships/slideLayout" Target="../slideLayouts/slideLayout280.xml"/><Relationship Id="rId57" Type="http://schemas.openxmlformats.org/officeDocument/2006/relationships/slideLayout" Target="../slideLayouts/slideLayout288.xml"/><Relationship Id="rId10" Type="http://schemas.openxmlformats.org/officeDocument/2006/relationships/slideLayout" Target="../slideLayouts/slideLayout241.xml"/><Relationship Id="rId31" Type="http://schemas.openxmlformats.org/officeDocument/2006/relationships/slideLayout" Target="../slideLayouts/slideLayout262.xml"/><Relationship Id="rId44" Type="http://schemas.openxmlformats.org/officeDocument/2006/relationships/slideLayout" Target="../slideLayouts/slideLayout275.xml"/><Relationship Id="rId52" Type="http://schemas.openxmlformats.org/officeDocument/2006/relationships/slideLayout" Target="../slideLayouts/slideLayout283.xml"/><Relationship Id="rId60" Type="http://schemas.openxmlformats.org/officeDocument/2006/relationships/slideLayout" Target="../slideLayouts/slideLayout291.xml"/><Relationship Id="rId65" Type="http://schemas.openxmlformats.org/officeDocument/2006/relationships/slideLayout" Target="../slideLayouts/slideLayout296.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9" Type="http://schemas.openxmlformats.org/officeDocument/2006/relationships/slideLayout" Target="../slideLayouts/slideLayout270.xml"/><Relationship Id="rId34" Type="http://schemas.openxmlformats.org/officeDocument/2006/relationships/slideLayout" Target="../slideLayouts/slideLayout265.xml"/><Relationship Id="rId50" Type="http://schemas.openxmlformats.org/officeDocument/2006/relationships/slideLayout" Target="../slideLayouts/slideLayout281.xml"/><Relationship Id="rId55" Type="http://schemas.openxmlformats.org/officeDocument/2006/relationships/slideLayout" Target="../slideLayouts/slideLayout28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image" Target="../media/image41.emf"/><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theme" Target="../theme/theme12.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theme" Target="../theme/theme1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image" Target="../media/image50.png"/></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9" Type="http://schemas.openxmlformats.org/officeDocument/2006/relationships/slideLayout" Target="../slideLayouts/slideLayout400.xml"/><Relationship Id="rId21" Type="http://schemas.openxmlformats.org/officeDocument/2006/relationships/slideLayout" Target="../slideLayouts/slideLayout382.xml"/><Relationship Id="rId34" Type="http://schemas.openxmlformats.org/officeDocument/2006/relationships/slideLayout" Target="../slideLayouts/slideLayout395.xml"/><Relationship Id="rId42" Type="http://schemas.openxmlformats.org/officeDocument/2006/relationships/slideLayout" Target="../slideLayouts/slideLayout403.xml"/><Relationship Id="rId47" Type="http://schemas.openxmlformats.org/officeDocument/2006/relationships/theme" Target="../theme/theme14.xml"/><Relationship Id="rId7" Type="http://schemas.openxmlformats.org/officeDocument/2006/relationships/slideLayout" Target="../slideLayouts/slideLayout36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9" Type="http://schemas.openxmlformats.org/officeDocument/2006/relationships/slideLayout" Target="../slideLayouts/slideLayout390.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slideLayout" Target="../slideLayouts/slideLayout393.xml"/><Relationship Id="rId37" Type="http://schemas.openxmlformats.org/officeDocument/2006/relationships/slideLayout" Target="../slideLayouts/slideLayout398.xml"/><Relationship Id="rId40" Type="http://schemas.openxmlformats.org/officeDocument/2006/relationships/slideLayout" Target="../slideLayouts/slideLayout401.xml"/><Relationship Id="rId45" Type="http://schemas.openxmlformats.org/officeDocument/2006/relationships/slideLayout" Target="../slideLayouts/slideLayout406.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36" Type="http://schemas.openxmlformats.org/officeDocument/2006/relationships/slideLayout" Target="../slideLayouts/slideLayout397.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slideLayout" Target="../slideLayouts/slideLayout392.xml"/><Relationship Id="rId44" Type="http://schemas.openxmlformats.org/officeDocument/2006/relationships/slideLayout" Target="../slideLayouts/slideLayout40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 Id="rId35" Type="http://schemas.openxmlformats.org/officeDocument/2006/relationships/slideLayout" Target="../slideLayouts/slideLayout396.xml"/><Relationship Id="rId43" Type="http://schemas.openxmlformats.org/officeDocument/2006/relationships/slideLayout" Target="../slideLayouts/slideLayout404.xml"/><Relationship Id="rId48" Type="http://schemas.openxmlformats.org/officeDocument/2006/relationships/image" Target="../media/image14.emf"/><Relationship Id="rId8" Type="http://schemas.openxmlformats.org/officeDocument/2006/relationships/slideLayout" Target="../slideLayouts/slideLayout369.xml"/><Relationship Id="rId3" Type="http://schemas.openxmlformats.org/officeDocument/2006/relationships/slideLayout" Target="../slideLayouts/slideLayout364.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33" Type="http://schemas.openxmlformats.org/officeDocument/2006/relationships/slideLayout" Target="../slideLayouts/slideLayout394.xml"/><Relationship Id="rId38" Type="http://schemas.openxmlformats.org/officeDocument/2006/relationships/slideLayout" Target="../slideLayouts/slideLayout399.xml"/><Relationship Id="rId46" Type="http://schemas.openxmlformats.org/officeDocument/2006/relationships/slideLayout" Target="../slideLayouts/slideLayout407.xml"/><Relationship Id="rId20" Type="http://schemas.openxmlformats.org/officeDocument/2006/relationships/slideLayout" Target="../slideLayouts/slideLayout381.xml"/><Relationship Id="rId41" Type="http://schemas.openxmlformats.org/officeDocument/2006/relationships/slideLayout" Target="../slideLayouts/slideLayout40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theme" Target="../theme/theme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image" Target="../media/image61.png"/><Relationship Id="rId3" Type="http://schemas.openxmlformats.org/officeDocument/2006/relationships/slideLayout" Target="../slideLayouts/slideLayout427.xml"/><Relationship Id="rId21" Type="http://schemas.openxmlformats.org/officeDocument/2006/relationships/slideLayout" Target="../slideLayouts/slideLayout445.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image" Target="../media/image1.emf"/><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0" Type="http://schemas.openxmlformats.org/officeDocument/2006/relationships/slideLayout" Target="../slideLayouts/slideLayout444.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theme" Target="../theme/theme16.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 Type="http://schemas.openxmlformats.org/officeDocument/2006/relationships/slideLayout" Target="../slideLayouts/slideLayout450.xml"/><Relationship Id="rId21" Type="http://schemas.openxmlformats.org/officeDocument/2006/relationships/slideLayout" Target="../slideLayouts/slideLayout468.xml"/><Relationship Id="rId34" Type="http://schemas.openxmlformats.org/officeDocument/2006/relationships/image" Target="../media/image14.emf"/><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image" Target="../media/image70.emf"/><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29" Type="http://schemas.openxmlformats.org/officeDocument/2006/relationships/theme" Target="../theme/theme17.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oleObject" Target="../embeddings/oleObject2.bin"/><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tags" Target="../tags/tag16.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vmlDrawing" Target="../drawings/vmlDrawing2.vml"/><Relationship Id="rId8" Type="http://schemas.openxmlformats.org/officeDocument/2006/relationships/slideLayout" Target="../slideLayouts/slideLayout45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18" Type="http://schemas.openxmlformats.org/officeDocument/2006/relationships/slideLayout" Target="../slideLayouts/slideLayout493.xml"/><Relationship Id="rId26" Type="http://schemas.openxmlformats.org/officeDocument/2006/relationships/slideLayout" Target="../slideLayouts/slideLayout501.xml"/><Relationship Id="rId3" Type="http://schemas.openxmlformats.org/officeDocument/2006/relationships/slideLayout" Target="../slideLayouts/slideLayout478.xml"/><Relationship Id="rId21" Type="http://schemas.openxmlformats.org/officeDocument/2006/relationships/slideLayout" Target="../slideLayouts/slideLayout496.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5" Type="http://schemas.openxmlformats.org/officeDocument/2006/relationships/slideLayout" Target="../slideLayouts/slideLayout500.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20" Type="http://schemas.openxmlformats.org/officeDocument/2006/relationships/slideLayout" Target="../slideLayouts/slideLayout495.xml"/><Relationship Id="rId29" Type="http://schemas.openxmlformats.org/officeDocument/2006/relationships/slideLayout" Target="../slideLayouts/slideLayout504.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24" Type="http://schemas.openxmlformats.org/officeDocument/2006/relationships/slideLayout" Target="../slideLayouts/slideLayout499.xml"/><Relationship Id="rId32" Type="http://schemas.openxmlformats.org/officeDocument/2006/relationships/theme" Target="../theme/theme18.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23" Type="http://schemas.openxmlformats.org/officeDocument/2006/relationships/slideLayout" Target="../slideLayouts/slideLayout498.xml"/><Relationship Id="rId28" Type="http://schemas.openxmlformats.org/officeDocument/2006/relationships/slideLayout" Target="../slideLayouts/slideLayout503.xml"/><Relationship Id="rId10" Type="http://schemas.openxmlformats.org/officeDocument/2006/relationships/slideLayout" Target="../slideLayouts/slideLayout485.xml"/><Relationship Id="rId19" Type="http://schemas.openxmlformats.org/officeDocument/2006/relationships/slideLayout" Target="../slideLayouts/slideLayout494.xml"/><Relationship Id="rId31" Type="http://schemas.openxmlformats.org/officeDocument/2006/relationships/slideLayout" Target="../slideLayouts/slideLayout506.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 Id="rId22" Type="http://schemas.openxmlformats.org/officeDocument/2006/relationships/slideLayout" Target="../slideLayouts/slideLayout497.xml"/><Relationship Id="rId27" Type="http://schemas.openxmlformats.org/officeDocument/2006/relationships/slideLayout" Target="../slideLayouts/slideLayout502.xml"/><Relationship Id="rId30" Type="http://schemas.openxmlformats.org/officeDocument/2006/relationships/slideLayout" Target="../slideLayouts/slideLayout50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4.png"/><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14.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4.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4.em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1.emf"/><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1.emf"/><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8.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458842567"/>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986488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66" r:id="rId41"/>
    <p:sldLayoutId id="2147483967" r:id="rId42"/>
    <p:sldLayoutId id="2147483968" r:id="rId43"/>
    <p:sldLayoutId id="2147483969" r:id="rId44"/>
    <p:sldLayoutId id="2147483970" r:id="rId45"/>
    <p:sldLayoutId id="2147483971" r:id="rId46"/>
    <p:sldLayoutId id="2147483972" r:id="rId47"/>
    <p:sldLayoutId id="2147483973" r:id="rId48"/>
    <p:sldLayoutId id="2147483974" r:id="rId49"/>
    <p:sldLayoutId id="2147483975" r:id="rId50"/>
    <p:sldLayoutId id="2147483976" r:id="rId51"/>
    <p:sldLayoutId id="2147483977" r:id="rId52"/>
    <p:sldLayoutId id="2147483978" r:id="rId53"/>
    <p:sldLayoutId id="2147483979" r:id="rId54"/>
    <p:sldLayoutId id="2147483980" r:id="rId55"/>
    <p:sldLayoutId id="2147483981" r:id="rId56"/>
    <p:sldLayoutId id="2147483982" r:id="rId57"/>
    <p:sldLayoutId id="2147483983" r:id="rId58"/>
    <p:sldLayoutId id="2147483984" r:id="rId59"/>
    <p:sldLayoutId id="2147483985" r:id="rId60"/>
    <p:sldLayoutId id="2147483986" r:id="rId61"/>
    <p:sldLayoutId id="2147483987" r:id="rId62"/>
    <p:sldLayoutId id="2147483988" r:id="rId63"/>
    <p:sldLayoutId id="2147483989" r:id="rId64"/>
    <p:sldLayoutId id="2147483990" r:id="rId65"/>
    <p:sldLayoutId id="2147483991" r:id="rId66"/>
    <p:sldLayoutId id="2147483992" r:id="rId67"/>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469383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1276925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4660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54314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B65646-6BD9-44E7-B268-D75D1AEC9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BE963C-D402-484F-8CFB-BC670806F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F5380-B483-4862-8B18-C82A7F5BF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97619-28D4-41DF-9CC0-47288DBFA70B}" type="datetimeFigureOut">
              <a:rPr lang="en-US" smtClean="0"/>
              <a:t>10/13/2019</a:t>
            </a:fld>
            <a:endParaRPr lang="en-US"/>
          </a:p>
        </p:txBody>
      </p:sp>
      <p:sp>
        <p:nvSpPr>
          <p:cNvPr id="5" name="Footer Placeholder 4">
            <a:extLst>
              <a:ext uri="{FF2B5EF4-FFF2-40B4-BE49-F238E27FC236}">
                <a16:creationId xmlns:a16="http://schemas.microsoft.com/office/drawing/2014/main" id="{F7374EB8-16DB-4525-B59D-075C08CB32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EB3CEA-5DBA-4ADA-8CD6-47F681250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FF90B6-2606-4D8F-AC5A-7D7970C8ABC5}" type="slidenum">
              <a:rPr lang="en-US" smtClean="0"/>
              <a:t>‹#›</a:t>
            </a:fld>
            <a:endParaRPr lang="en-US"/>
          </a:p>
        </p:txBody>
      </p:sp>
    </p:spTree>
    <p:extLst>
      <p:ext uri="{BB962C8B-B14F-4D97-AF65-F5344CB8AC3E}">
        <p14:creationId xmlns:p14="http://schemas.microsoft.com/office/powerpoint/2010/main" val="2019307060"/>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1044722836"/>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3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32" imgW="592" imgH="591" progId="TCLayout.ActiveDocument.1">
                  <p:embed/>
                </p:oleObj>
              </mc:Choice>
              <mc:Fallback>
                <p:oleObj name="think-cell Slide" r:id="rId32" imgW="592" imgH="591" progId="TCLayout.ActiveDocument.1">
                  <p:embed/>
                  <p:pic>
                    <p:nvPicPr>
                      <p:cNvPr id="6" name="Object 5" hidden="1"/>
                      <p:cNvPicPr/>
                      <p:nvPr/>
                    </p:nvPicPr>
                    <p:blipFill>
                      <a:blip r:embed="rId3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9846155"/>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479166"/>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 id="2147484195" r:id="rId18"/>
    <p:sldLayoutId id="2147484196" r:id="rId19"/>
    <p:sldLayoutId id="2147484197" r:id="rId20"/>
    <p:sldLayoutId id="2147484198" r:id="rId21"/>
    <p:sldLayoutId id="2147484199" r:id="rId22"/>
    <p:sldLayoutId id="2147484200" r:id="rId23"/>
    <p:sldLayoutId id="2147484201" r:id="rId24"/>
    <p:sldLayoutId id="2147484202" r:id="rId25"/>
    <p:sldLayoutId id="2147484203" r:id="rId26"/>
    <p:sldLayoutId id="2147484204" r:id="rId27"/>
    <p:sldLayoutId id="2147484205" r:id="rId28"/>
    <p:sldLayoutId id="2147484206" r:id="rId29"/>
    <p:sldLayoutId id="2147484207" r:id="rId30"/>
    <p:sldLayoutId id="2147484208" r:id="rId31"/>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4058"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9.png"/><Relationship Id="rId2" Type="http://schemas.openxmlformats.org/officeDocument/2006/relationships/slideLayout" Target="../slideLayouts/slideLayout25.xml"/><Relationship Id="rId1" Type="http://schemas.openxmlformats.org/officeDocument/2006/relationships/tags" Target="../tags/tag2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79.png"/><Relationship Id="rId2" Type="http://schemas.openxmlformats.org/officeDocument/2006/relationships/slideLayout" Target="../slideLayouts/slideLayout25.xml"/><Relationship Id="rId1" Type="http://schemas.openxmlformats.org/officeDocument/2006/relationships/tags" Target="../tags/tag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344.xml"/><Relationship Id="rId4" Type="http://schemas.openxmlformats.org/officeDocument/2006/relationships/image" Target="../media/image85.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249.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g"/></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jpg"/><Relationship Id="rId18" Type="http://schemas.openxmlformats.org/officeDocument/2006/relationships/image" Target="../media/image113.jpeg"/><Relationship Id="rId3" Type="http://schemas.openxmlformats.org/officeDocument/2006/relationships/image" Target="../media/image98.emf"/><Relationship Id="rId7" Type="http://schemas.openxmlformats.org/officeDocument/2006/relationships/image" Target="../media/image102.svg"/><Relationship Id="rId12" Type="http://schemas.openxmlformats.org/officeDocument/2006/relationships/image" Target="../media/image107.jpeg"/><Relationship Id="rId17" Type="http://schemas.openxmlformats.org/officeDocument/2006/relationships/image" Target="../media/image112.jpeg"/><Relationship Id="rId2" Type="http://schemas.openxmlformats.org/officeDocument/2006/relationships/image" Target="../media/image97.png"/><Relationship Id="rId16" Type="http://schemas.openxmlformats.org/officeDocument/2006/relationships/image" Target="../media/image111.jpeg"/><Relationship Id="rId1" Type="http://schemas.openxmlformats.org/officeDocument/2006/relationships/slideLayout" Target="../slideLayouts/slideLayout11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svg"/><Relationship Id="rId15" Type="http://schemas.openxmlformats.org/officeDocument/2006/relationships/image" Target="../media/image110.jpeg"/><Relationship Id="rId10" Type="http://schemas.openxmlformats.org/officeDocument/2006/relationships/image" Target="../media/image105.jpeg"/><Relationship Id="rId19" Type="http://schemas.openxmlformats.org/officeDocument/2006/relationships/image" Target="../media/image114.jpeg"/><Relationship Id="rId4" Type="http://schemas.openxmlformats.org/officeDocument/2006/relationships/image" Target="../media/image99.png"/><Relationship Id="rId9" Type="http://schemas.openxmlformats.org/officeDocument/2006/relationships/image" Target="../media/image104.jpeg"/><Relationship Id="rId14" Type="http://schemas.openxmlformats.org/officeDocument/2006/relationships/image" Target="../media/image10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305.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3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hyperlink" Target="https://www.sqlchick.com/entries/2019/1/20/faqs-about-organizing-a-data-lake" TargetMode="External"/><Relationship Id="rId2" Type="http://schemas.openxmlformats.org/officeDocument/2006/relationships/image" Target="../media/image126.jpe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45.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47.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tags" Target="../tags/tag3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3.xml"/><Relationship Id="rId4" Type="http://schemas.openxmlformats.org/officeDocument/2006/relationships/image" Target="../media/image13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59.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62.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4.xml"/><Relationship Id="rId1" Type="http://schemas.openxmlformats.org/officeDocument/2006/relationships/tags" Target="../tags/tag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13.xml"/></Relationships>
</file>

<file path=ppt/slides/_rels/slide6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378.xml"/><Relationship Id="rId6" Type="http://schemas.openxmlformats.org/officeDocument/2006/relationships/image" Target="../media/image146.png"/><Relationship Id="rId5" Type="http://schemas.openxmlformats.org/officeDocument/2006/relationships/image" Target="../media/image145.emf"/><Relationship Id="rId10" Type="http://schemas.openxmlformats.org/officeDocument/2006/relationships/image" Target="../media/image150.png"/><Relationship Id="rId4" Type="http://schemas.openxmlformats.org/officeDocument/2006/relationships/image" Target="../media/image144.svg"/><Relationship Id="rId9" Type="http://schemas.openxmlformats.org/officeDocument/2006/relationships/image" Target="../media/image14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1.xml"/></Relationships>
</file>

<file path=ppt/slides/_rels/slide68.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39.xml"/><Relationship Id="rId1" Type="http://schemas.openxmlformats.org/officeDocument/2006/relationships/slideLayout" Target="../slideLayouts/slideLayout454.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7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svg"/><Relationship Id="rId2" Type="http://schemas.openxmlformats.org/officeDocument/2006/relationships/notesSlide" Target="../notesSlides/notesSlide41.xml"/><Relationship Id="rId1" Type="http://schemas.openxmlformats.org/officeDocument/2006/relationships/slideLayout" Target="../slideLayouts/slideLayout506.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2.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74.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3.xml"/><Relationship Id="rId1" Type="http://schemas.openxmlformats.org/officeDocument/2006/relationships/tags" Target="../tags/tag4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47.xml"/></Relationships>
</file>

<file path=ppt/slides/_rels/slide7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3.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3.emf"/><Relationship Id="rId1" Type="http://schemas.openxmlformats.org/officeDocument/2006/relationships/slideLayout" Target="../slideLayouts/slideLayout25.xml"/><Relationship Id="rId4" Type="http://schemas.openxmlformats.org/officeDocument/2006/relationships/image" Target="../media/image175.png"/></Relationships>
</file>

<file path=ppt/slides/_rels/slide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48.xml"/></Relationships>
</file>

<file path=ppt/slides/_rels/slide8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4.xml"/><Relationship Id="rId1" Type="http://schemas.openxmlformats.org/officeDocument/2006/relationships/tags" Target="../tags/tag49.xml"/></Relationships>
</file>

<file path=ppt/slides/_rels/slide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2.xml"/></Relationships>
</file>

<file path=ppt/slides/_rels/slide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4.xml"/><Relationship Id="rId1" Type="http://schemas.openxmlformats.org/officeDocument/2006/relationships/tags" Target="../tags/tag50.xml"/></Relationships>
</file>

<file path=ppt/slides/_rels/slide94.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&lt;your name&gt;</a:t>
            </a:r>
          </a:p>
          <a:p>
            <a:pPr lvl="0"/>
            <a:r>
              <a:rPr lang="en-US" dirty="0"/>
              <a:t>&lt;your role&gt;</a:t>
            </a:r>
          </a:p>
          <a:p>
            <a:pPr lvl="0"/>
            <a:r>
              <a:rPr lang="en-US" i="1" dirty="0"/>
              <a:t>&lt;your email&gt;</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an Operational Database</a:t>
            </a:r>
          </a:p>
          <a:p>
            <a:r>
              <a:rPr lang="en-US" b="0" dirty="0"/>
              <a:t>Different workload types: transactional (DB) versus analytics (DW)</a:t>
            </a:r>
          </a:p>
          <a:p>
            <a:r>
              <a:rPr lang="en-US" dirty="0"/>
              <a:t>It is not a Data Lake</a:t>
            </a:r>
          </a:p>
          <a:p>
            <a:r>
              <a:rPr lang="en-US" b="0" dirty="0"/>
              <a:t>These are different concepts, they can co-exist and they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CCFB-C84B-4F49-8043-6B5D22F06E4D}"/>
              </a:ext>
            </a:extLst>
          </p:cNvPr>
          <p:cNvSpPr>
            <a:spLocks noGrp="1"/>
          </p:cNvSpPr>
          <p:nvPr>
            <p:ph type="title"/>
          </p:nvPr>
        </p:nvSpPr>
        <p:spPr>
          <a:xfrm>
            <a:off x="455995" y="620428"/>
            <a:ext cx="11306469" cy="403137"/>
          </a:xfrm>
        </p:spPr>
        <p:txBody>
          <a:bodyPr/>
          <a:lstStyle/>
          <a:p>
            <a:r>
              <a:rPr lang="en-US" dirty="0"/>
              <a:t>Data platform continuum</a:t>
            </a:r>
          </a:p>
        </p:txBody>
      </p:sp>
      <p:cxnSp>
        <p:nvCxnSpPr>
          <p:cNvPr id="3" name="Straight Connector 2">
            <a:extLst>
              <a:ext uri="{FF2B5EF4-FFF2-40B4-BE49-F238E27FC236}">
                <a16:creationId xmlns:a16="http://schemas.microsoft.com/office/drawing/2014/main" id="{EB00BC46-DC70-4593-B359-F3021608A9CA}"/>
              </a:ext>
            </a:extLst>
          </p:cNvPr>
          <p:cNvCxnSpPr/>
          <p:nvPr/>
        </p:nvCxnSpPr>
        <p:spPr>
          <a:xfrm>
            <a:off x="804874" y="1329929"/>
            <a:ext cx="0" cy="4738866"/>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17746B9-9CD2-4818-84E0-D51D66620DE1}"/>
              </a:ext>
            </a:extLst>
          </p:cNvPr>
          <p:cNvCxnSpPr/>
          <p:nvPr/>
        </p:nvCxnSpPr>
        <p:spPr>
          <a:xfrm flipH="1">
            <a:off x="798056" y="6065416"/>
            <a:ext cx="10791445" cy="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1E9922-7BA8-4978-98B7-1A293B02DB6E}"/>
              </a:ext>
            </a:extLst>
          </p:cNvPr>
          <p:cNvSpPr txBox="1"/>
          <p:nvPr/>
        </p:nvSpPr>
        <p:spPr>
          <a:xfrm rot="16200000">
            <a:off x="-97105" y="1883029"/>
            <a:ext cx="1373141" cy="266941"/>
          </a:xfrm>
          <a:prstGeom prst="rect">
            <a:avLst/>
          </a:prstGeom>
          <a:noFill/>
        </p:spPr>
        <p:txBody>
          <a:bodyPr wrap="none" lIns="91440" tIns="45720" rIns="91440" bIns="45720" rtlCol="0">
            <a:spAutoFit/>
          </a:bodyPr>
          <a:lstStyle/>
          <a:p>
            <a:pPr marL="0" marR="0" lvl="0" indent="0" algn="ct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Shared lower cost</a:t>
            </a:r>
          </a:p>
        </p:txBody>
      </p:sp>
      <p:sp>
        <p:nvSpPr>
          <p:cNvPr id="6" name="TextBox 5">
            <a:extLst>
              <a:ext uri="{FF2B5EF4-FFF2-40B4-BE49-F238E27FC236}">
                <a16:creationId xmlns:a16="http://schemas.microsoft.com/office/drawing/2014/main" id="{6CB6DD8B-9289-4DA7-8129-12CA7342BA22}"/>
              </a:ext>
            </a:extLst>
          </p:cNvPr>
          <p:cNvSpPr txBox="1"/>
          <p:nvPr/>
        </p:nvSpPr>
        <p:spPr>
          <a:xfrm rot="16200000">
            <a:off x="-235953" y="5158211"/>
            <a:ext cx="1650835" cy="266941"/>
          </a:xfrm>
          <a:prstGeom prst="rect">
            <a:avLst/>
          </a:prstGeom>
          <a:noFill/>
        </p:spPr>
        <p:txBody>
          <a:bodyPr wrap="none" lIns="91440" tIns="45720" rIns="91440" bIns="45720" rtlCol="0">
            <a:spAutoFit/>
          </a:bodyPr>
          <a:lstStyle/>
          <a:p>
            <a:pPr marL="0" marR="0" lvl="0" indent="0" algn="r"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Dedicated higher cost</a:t>
            </a:r>
          </a:p>
        </p:txBody>
      </p:sp>
      <p:sp>
        <p:nvSpPr>
          <p:cNvPr id="7" name="TextBox 6">
            <a:extLst>
              <a:ext uri="{FF2B5EF4-FFF2-40B4-BE49-F238E27FC236}">
                <a16:creationId xmlns:a16="http://schemas.microsoft.com/office/drawing/2014/main" id="{CF16EF92-ED10-4E88-928E-0F1A80581F4A}"/>
              </a:ext>
            </a:extLst>
          </p:cNvPr>
          <p:cNvSpPr txBox="1"/>
          <p:nvPr/>
        </p:nvSpPr>
        <p:spPr>
          <a:xfrm>
            <a:off x="865342" y="6131769"/>
            <a:ext cx="165633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Higher administration</a:t>
            </a:r>
          </a:p>
        </p:txBody>
      </p:sp>
      <p:sp>
        <p:nvSpPr>
          <p:cNvPr id="8" name="TextBox 7">
            <a:extLst>
              <a:ext uri="{FF2B5EF4-FFF2-40B4-BE49-F238E27FC236}">
                <a16:creationId xmlns:a16="http://schemas.microsoft.com/office/drawing/2014/main" id="{BD76D864-5F3E-4BF7-912B-4F4869C2CF86}"/>
              </a:ext>
            </a:extLst>
          </p:cNvPr>
          <p:cNvSpPr txBox="1"/>
          <p:nvPr/>
        </p:nvSpPr>
        <p:spPr>
          <a:xfrm>
            <a:off x="9984887" y="6131769"/>
            <a:ext cx="1604614" cy="266941"/>
          </a:xfrm>
          <a:prstGeom prst="rect">
            <a:avLst/>
          </a:prstGeom>
          <a:noFill/>
        </p:spPr>
        <p:txBody>
          <a:bodyPr wrap="none" lIns="91440" tIns="45720" rIns="91440" bIns="45720" rtlCol="0">
            <a:sp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Lower administration</a:t>
            </a:r>
          </a:p>
        </p:txBody>
      </p:sp>
      <p:sp>
        <p:nvSpPr>
          <p:cNvPr id="10" name="Rectangle 9">
            <a:extLst>
              <a:ext uri="{FF2B5EF4-FFF2-40B4-BE49-F238E27FC236}">
                <a16:creationId xmlns:a16="http://schemas.microsoft.com/office/drawing/2014/main" id="{E6F80362-D0E1-4F2B-8020-E4A2A0143EED}"/>
              </a:ext>
            </a:extLst>
          </p:cNvPr>
          <p:cNvSpPr/>
          <p:nvPr/>
        </p:nvSpPr>
        <p:spPr>
          <a:xfrm>
            <a:off x="973234" y="48547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Physical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Physical Machine (raw iron)</a:t>
            </a:r>
          </a:p>
        </p:txBody>
      </p:sp>
      <p:sp>
        <p:nvSpPr>
          <p:cNvPr id="11" name="Rectangle 10">
            <a:extLst>
              <a:ext uri="{FF2B5EF4-FFF2-40B4-BE49-F238E27FC236}">
                <a16:creationId xmlns:a16="http://schemas.microsoft.com/office/drawing/2014/main" id="{530A7753-7DB4-48CE-ABC3-9F9C98F01DCD}"/>
              </a:ext>
            </a:extLst>
          </p:cNvPr>
          <p:cNvSpPr/>
          <p:nvPr/>
        </p:nvSpPr>
        <p:spPr>
          <a:xfrm>
            <a:off x="4127364" y="2537295"/>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in Azure VM</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Machines</a:t>
            </a:r>
          </a:p>
        </p:txBody>
      </p:sp>
      <p:sp>
        <p:nvSpPr>
          <p:cNvPr id="12" name="Rectangle 11">
            <a:extLst>
              <a:ext uri="{FF2B5EF4-FFF2-40B4-BE49-F238E27FC236}">
                <a16:creationId xmlns:a16="http://schemas.microsoft.com/office/drawing/2014/main" id="{70CE343B-129B-4C79-864B-062971F40734}"/>
              </a:ext>
            </a:extLst>
          </p:cNvPr>
          <p:cNvSpPr/>
          <p:nvPr/>
        </p:nvSpPr>
        <p:spPr>
          <a:xfrm>
            <a:off x="2554577" y="3702853"/>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SQL Server Private Cloud</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Machine + Appliance</a:t>
            </a:r>
          </a:p>
        </p:txBody>
      </p:sp>
      <p:sp>
        <p:nvSpPr>
          <p:cNvPr id="13" name="Rectangle 12">
            <a:extLst>
              <a:ext uri="{FF2B5EF4-FFF2-40B4-BE49-F238E27FC236}">
                <a16:creationId xmlns:a16="http://schemas.microsoft.com/office/drawing/2014/main" id="{1F85104B-E17D-498D-AA6E-27FB22153D3D}"/>
              </a:ext>
            </a:extLst>
          </p:cNvPr>
          <p:cNvSpPr/>
          <p:nvPr/>
        </p:nvSpPr>
        <p:spPr>
          <a:xfrm>
            <a:off x="5764872" y="1395068"/>
            <a:ext cx="5824627" cy="103309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051560" tIns="128016" rIns="89642" bIns="44821" rtlCol="0" anchor="t" anchorCtr="0">
            <a:noAutofit/>
          </a:bodyPr>
          <a:lstStyle/>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PaaS &amp; SaaS</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Azure SQL Database</a:t>
            </a:r>
          </a:p>
          <a:p>
            <a:pPr marL="0" marR="0" lvl="0" indent="0" algn="l" defTabSz="91403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Semilight" charset="0"/>
                <a:ea typeface="Segoe UI Semilight" charset="0"/>
                <a:cs typeface="Segoe UI Semilight" charset="0"/>
              </a:rPr>
              <a:t>Virtualized Database</a:t>
            </a:r>
          </a:p>
        </p:txBody>
      </p:sp>
      <p:grpSp>
        <p:nvGrpSpPr>
          <p:cNvPr id="94" name="Group 21" descr="IAAS">
            <a:extLst>
              <a:ext uri="{FF2B5EF4-FFF2-40B4-BE49-F238E27FC236}">
                <a16:creationId xmlns:a16="http://schemas.microsoft.com/office/drawing/2014/main" id="{720439CD-E461-42BA-BC06-9629282DC311}"/>
              </a:ext>
            </a:extLst>
          </p:cNvPr>
          <p:cNvGrpSpPr>
            <a:grpSpLocks noChangeAspect="1"/>
          </p:cNvGrpSpPr>
          <p:nvPr/>
        </p:nvGrpSpPr>
        <p:grpSpPr bwMode="auto">
          <a:xfrm>
            <a:off x="4387846" y="2745727"/>
            <a:ext cx="510386" cy="508594"/>
            <a:chOff x="2211" y="778"/>
            <a:chExt cx="285" cy="284"/>
          </a:xfrm>
        </p:grpSpPr>
        <p:sp>
          <p:nvSpPr>
            <p:cNvPr id="95" name="AutoShape 20">
              <a:extLst>
                <a:ext uri="{FF2B5EF4-FFF2-40B4-BE49-F238E27FC236}">
                  <a16:creationId xmlns:a16="http://schemas.microsoft.com/office/drawing/2014/main" id="{5FAC0CF2-386A-4CFB-BA2E-9C39BA275F84}"/>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22">
              <a:extLst>
                <a:ext uri="{FF2B5EF4-FFF2-40B4-BE49-F238E27FC236}">
                  <a16:creationId xmlns:a16="http://schemas.microsoft.com/office/drawing/2014/main" id="{CA10E555-9BE7-4B6D-92B9-8FEBD60DA501}"/>
                </a:ext>
              </a:extLst>
            </p:cNvPr>
            <p:cNvSpPr>
              <a:spLocks noChangeArrowheads="1"/>
            </p:cNvSpPr>
            <p:nvPr/>
          </p:nvSpPr>
          <p:spPr bwMode="auto">
            <a:xfrm>
              <a:off x="2331" y="898"/>
              <a:ext cx="45" cy="4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3">
              <a:extLst>
                <a:ext uri="{FF2B5EF4-FFF2-40B4-BE49-F238E27FC236}">
                  <a16:creationId xmlns:a16="http://schemas.microsoft.com/office/drawing/2014/main" id="{3667D8BB-C622-45A7-928D-1115898EC0B6}"/>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4">
              <a:extLst>
                <a:ext uri="{FF2B5EF4-FFF2-40B4-BE49-F238E27FC236}">
                  <a16:creationId xmlns:a16="http://schemas.microsoft.com/office/drawing/2014/main" id="{77BE503B-86A4-4687-B0EF-BB59212AF58B}"/>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5">
              <a:extLst>
                <a:ext uri="{FF2B5EF4-FFF2-40B4-BE49-F238E27FC236}">
                  <a16:creationId xmlns:a16="http://schemas.microsoft.com/office/drawing/2014/main" id="{BD8F4415-4ADA-4E36-9BE7-713E2A6846EB}"/>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1C1130E9-688F-4C4E-A50A-233CFD36072F}"/>
              </a:ext>
            </a:extLst>
          </p:cNvPr>
          <p:cNvGrpSpPr/>
          <p:nvPr/>
        </p:nvGrpSpPr>
        <p:grpSpPr>
          <a:xfrm>
            <a:off x="5990288" y="1558368"/>
            <a:ext cx="667687" cy="644014"/>
            <a:chOff x="5592823" y="1161775"/>
            <a:chExt cx="806341" cy="777753"/>
          </a:xfrm>
        </p:grpSpPr>
        <p:pic>
          <p:nvPicPr>
            <p:cNvPr id="101" name="Graphic 100" descr="SQL Database R">
              <a:extLst>
                <a:ext uri="{FF2B5EF4-FFF2-40B4-BE49-F238E27FC236}">
                  <a16:creationId xmlns:a16="http://schemas.microsoft.com/office/drawing/2014/main" id="{F60F4C17-E0B3-447F-A421-234D23949E09}"/>
                </a:ext>
              </a:extLst>
            </p:cNvPr>
            <p:cNvPicPr>
              <a:picLocks noChangeAspect="1"/>
            </p:cNvPicPr>
            <p:nvPr/>
          </p:nvPicPr>
          <p:blipFill>
            <a:blip r:embed="rId3">
              <a:lum bright="1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102" name="Freeform: Shape 101">
              <a:extLst>
                <a:ext uri="{FF2B5EF4-FFF2-40B4-BE49-F238E27FC236}">
                  <a16:creationId xmlns:a16="http://schemas.microsoft.com/office/drawing/2014/main" id="{19C2DB1D-A2E4-4499-B0ED-D68708B93A78}"/>
                </a:ext>
              </a:extLst>
            </p:cNvPr>
            <p:cNvSpPr/>
            <p:nvPr/>
          </p:nvSpPr>
          <p:spPr bwMode="auto">
            <a:xfrm>
              <a:off x="5937201" y="1165650"/>
              <a:ext cx="461963" cy="333565"/>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101650 w 461963"/>
                <a:gd name="connsiteY6" fmla="*/ 178053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0424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294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3388 w 461963"/>
                <a:gd name="connsiteY6" fmla="*/ 180569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31847 w 461963"/>
                <a:gd name="connsiteY5" fmla="*/ 151402 h 304800"/>
                <a:gd name="connsiteX6" fmla="*/ 95074 w 461963"/>
                <a:gd name="connsiteY6" fmla="*/ 186730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31847" y="151402"/>
                  </a:lnTo>
                  <a:cubicBezTo>
                    <a:pt x="76674" y="170404"/>
                    <a:pt x="80337" y="170405"/>
                    <a:pt x="95074" y="186730"/>
                  </a:cubicBezTo>
                  <a:cubicBezTo>
                    <a:pt x="109811" y="203055"/>
                    <a:pt x="81360" y="289719"/>
                    <a:pt x="140494" y="30480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5" name="Graphic 104" descr=" SQL Server">
            <a:extLst>
              <a:ext uri="{FF2B5EF4-FFF2-40B4-BE49-F238E27FC236}">
                <a16:creationId xmlns:a16="http://schemas.microsoft.com/office/drawing/2014/main" id="{A7AF59AD-E9EB-4AAA-B554-9346FC10EB31}"/>
              </a:ext>
            </a:extLst>
          </p:cNvPr>
          <p:cNvPicPr>
            <a:picLocks noChangeAspect="1"/>
          </p:cNvPicPr>
          <p:nvPr/>
        </p:nvPicPr>
        <p:blipFill>
          <a:blip r:embed="rId5">
            <a:lum bright="8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0825" y="3905469"/>
            <a:ext cx="562449" cy="562449"/>
          </a:xfrm>
          <a:prstGeom prst="rect">
            <a:avLst/>
          </a:prstGeom>
        </p:spPr>
      </p:pic>
      <p:pic>
        <p:nvPicPr>
          <p:cNvPr id="107" name="Graphic 106" descr="Virtual Machines">
            <a:extLst>
              <a:ext uri="{FF2B5EF4-FFF2-40B4-BE49-F238E27FC236}">
                <a16:creationId xmlns:a16="http://schemas.microsoft.com/office/drawing/2014/main" id="{76951AFA-CA7A-4948-B713-97B98758BE83}"/>
              </a:ext>
            </a:extLst>
          </p:cNvPr>
          <p:cNvPicPr>
            <a:picLocks noChangeAspect="1"/>
          </p:cNvPicPr>
          <p:nvPr/>
        </p:nvPicPr>
        <p:blipFill>
          <a:blip r:embed="rId7">
            <a:lum bright="8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75855" y="5062906"/>
            <a:ext cx="457550" cy="457550"/>
          </a:xfrm>
          <a:prstGeom prst="rect">
            <a:avLst/>
          </a:prstGeom>
        </p:spPr>
      </p:pic>
      <p:pic>
        <p:nvPicPr>
          <p:cNvPr id="108" name="Graphic 107" descr="SQL Database">
            <a:extLst>
              <a:ext uri="{FF2B5EF4-FFF2-40B4-BE49-F238E27FC236}">
                <a16:creationId xmlns:a16="http://schemas.microsoft.com/office/drawing/2014/main" id="{772BBEDA-17E5-4CF3-9AD0-85A466AA980A}"/>
              </a:ext>
            </a:extLst>
          </p:cNvPr>
          <p:cNvPicPr>
            <a:picLocks noChangeAspect="1"/>
          </p:cNvPicPr>
          <p:nvPr/>
        </p:nvPicPr>
        <p:blipFill>
          <a:blip r:embed="rId9">
            <a:lum bright="8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50608" y="5261422"/>
            <a:ext cx="302312" cy="302312"/>
          </a:xfrm>
          <a:prstGeom prst="rect">
            <a:avLst/>
          </a:prstGeom>
        </p:spPr>
      </p:pic>
    </p:spTree>
    <p:extLst>
      <p:ext uri="{BB962C8B-B14F-4D97-AF65-F5344CB8AC3E}">
        <p14:creationId xmlns:p14="http://schemas.microsoft.com/office/powerpoint/2010/main" val="39543497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455995" y="620428"/>
            <a:ext cx="11306469" cy="403137"/>
          </a:xfrm>
        </p:spPr>
        <p:txBody>
          <a:bodyPr/>
          <a:lstStyle/>
          <a:p>
            <a:r>
              <a:rPr lang="en-US" dirty="0"/>
              <a:t>Azure SQL Database deployment option</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593795" y="1954607"/>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314042" y="3222508"/>
            <a:ext cx="3361646"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076700" y="3222508"/>
            <a:ext cx="3810000"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52515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3631692" y="4336219"/>
            <a:ext cx="4712208"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SaaS apps with multiple databases that can share resources at database level, achieving better cost efficiency</a:t>
            </a:r>
            <a:endParaRPr kumimoji="0" lang="en-US" sz="1250" b="1" i="0" u="none" strike="noStrike" kern="1200" cap="none" spc="0" normalizeH="0" baseline="0" noProof="0" dirty="0">
              <a:ln>
                <a:noFill/>
              </a:ln>
              <a:solidFill>
                <a:srgbClr val="3C3C41"/>
              </a:solidFill>
              <a:effectLst/>
              <a:uLnTx/>
              <a:uFillTx/>
              <a:latin typeface="Segoe UI Semilight" panose="020B0402040204020203" pitchFamily="34" charset="0"/>
              <a:ea typeface="+mj-ea"/>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70789" y="4336217"/>
            <a:ext cx="2941544" cy="47704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04" rtl="0" eaLnBrk="1" fontAlgn="auto" latinLnBrk="0" hangingPunct="1">
              <a:lnSpc>
                <a:spcPct val="100000"/>
              </a:lnSpc>
              <a:spcBef>
                <a:spcPct val="0"/>
              </a:spcBef>
              <a:spcAft>
                <a:spcPts val="0"/>
              </a:spcAft>
              <a:buClrTx/>
              <a:buSzTx/>
              <a:buFontTx/>
              <a:buNone/>
              <a:tabLst/>
              <a:defRPr/>
            </a:pPr>
            <a:r>
              <a:rPr kumimoji="0" lang="en-US" sz="125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50" b="0" i="0" u="none" strike="noStrike" kern="1200" cap="none" spc="0" normalizeH="0" baseline="0" noProof="0" dirty="0">
                <a:ln>
                  <a:noFill/>
                </a:ln>
                <a:solidFill>
                  <a:srgbClr val="3C3C41"/>
                </a:solidFill>
                <a:effectLst/>
                <a:uLnTx/>
                <a:uFillTx/>
                <a:latin typeface="Segoe UI"/>
                <a:ea typeface="+mj-ea"/>
                <a:cs typeface="+mj-cs"/>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067301"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997712" y="2855492"/>
            <a:ext cx="1828800"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867143" y="2855492"/>
            <a:ext cx="2270756" cy="4062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53"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780114" y="3222508"/>
            <a:ext cx="4321594" cy="477054"/>
          </a:xfrm>
          <a:prstGeom prst="rect">
            <a:avLst/>
          </a:prstGeom>
          <a:ln>
            <a:noFill/>
          </a:ln>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C3C41"/>
                </a:solidFill>
                <a:effectLst/>
                <a:uLnTx/>
                <a:uFillTx/>
                <a:latin typeface="Segoe UI"/>
                <a:ea typeface="+mn-ea"/>
                <a:cs typeface="+mn-cs"/>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cxnSpLocks/>
          </p:cNvCxnSpPr>
          <p:nvPr/>
        </p:nvCxnSpPr>
        <p:spPr>
          <a:xfrm rot="5400000" flipH="1" flipV="1">
            <a:off x="5901916" y="-1299874"/>
            <a:ext cx="110801" cy="8090409"/>
          </a:xfrm>
          <a:prstGeom prst="bentConnector3">
            <a:avLst>
              <a:gd name="adj1" fmla="val 306316"/>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cxnSpLocks/>
            <a:endCxn id="30" idx="0"/>
          </p:cNvCxnSpPr>
          <p:nvPr/>
        </p:nvCxnSpPr>
        <p:spPr>
          <a:xfrm>
            <a:off x="5981701" y="2305050"/>
            <a:ext cx="0" cy="55044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190E2A-3F48-4E47-9215-0FAF94219DA2}"/>
              </a:ext>
            </a:extLst>
          </p:cNvPr>
          <p:cNvCxnSpPr>
            <a:cxnSpLocks/>
          </p:cNvCxnSpPr>
          <p:nvPr/>
        </p:nvCxnSpPr>
        <p:spPr>
          <a:xfrm>
            <a:off x="1914942" y="3699562"/>
            <a:ext cx="1066"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cxnSpLocks/>
            <a:stCxn id="41" idx="2"/>
            <a:endCxn id="43" idx="0"/>
          </p:cNvCxnSpPr>
          <p:nvPr/>
        </p:nvCxnSpPr>
        <p:spPr>
          <a:xfrm>
            <a:off x="5981700" y="3699562"/>
            <a:ext cx="6096" cy="63665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cxnSpLocks/>
          </p:cNvCxnSpPr>
          <p:nvPr/>
        </p:nvCxnSpPr>
        <p:spPr>
          <a:xfrm>
            <a:off x="10000569" y="3699562"/>
            <a:ext cx="650" cy="63665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F06A53D-89ED-420E-8AA0-716E282EAA37}"/>
              </a:ext>
            </a:extLst>
          </p:cNvPr>
          <p:cNvGrpSpPr/>
          <p:nvPr/>
        </p:nvGrpSpPr>
        <p:grpSpPr>
          <a:xfrm>
            <a:off x="765120" y="5165321"/>
            <a:ext cx="10860823" cy="1116846"/>
            <a:chOff x="1731159" y="5179834"/>
            <a:chExt cx="8958067" cy="1116846"/>
          </a:xfrm>
        </p:grpSpPr>
        <p:sp>
          <p:nvSpPr>
            <p:cNvPr id="21" name="Rectangle 20">
              <a:extLst>
                <a:ext uri="{FF2B5EF4-FFF2-40B4-BE49-F238E27FC236}">
                  <a16:creationId xmlns:a16="http://schemas.microsoft.com/office/drawing/2014/main" id="{2AF8AD3D-7AF5-454A-879B-A5690678DD50}"/>
                </a:ext>
              </a:extLst>
            </p:cNvPr>
            <p:cNvSpPr/>
            <p:nvPr/>
          </p:nvSpPr>
          <p:spPr bwMode="auto">
            <a:xfrm>
              <a:off x="1731159" y="5179834"/>
              <a:ext cx="8958067" cy="34174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General Purpose</a:t>
              </a:r>
            </a:p>
          </p:txBody>
        </p:sp>
        <p:sp>
          <p:nvSpPr>
            <p:cNvPr id="22" name="Rectangle 21">
              <a:extLst>
                <a:ext uri="{FF2B5EF4-FFF2-40B4-BE49-F238E27FC236}">
                  <a16:creationId xmlns:a16="http://schemas.microsoft.com/office/drawing/2014/main" id="{40292E3F-16F1-4AB9-BA54-46606DD1C959}"/>
                </a:ext>
              </a:extLst>
            </p:cNvPr>
            <p:cNvSpPr/>
            <p:nvPr/>
          </p:nvSpPr>
          <p:spPr bwMode="auto">
            <a:xfrm>
              <a:off x="1731159" y="5567386"/>
              <a:ext cx="8958067" cy="3417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Business Critical</a:t>
              </a:r>
            </a:p>
          </p:txBody>
        </p:sp>
        <p:sp>
          <p:nvSpPr>
            <p:cNvPr id="23" name="Rectangle 22">
              <a:extLst>
                <a:ext uri="{FF2B5EF4-FFF2-40B4-BE49-F238E27FC236}">
                  <a16:creationId xmlns:a16="http://schemas.microsoft.com/office/drawing/2014/main" id="{41FBFE16-2744-4C08-AD87-2004106B23EE}"/>
                </a:ext>
              </a:extLst>
            </p:cNvPr>
            <p:cNvSpPr/>
            <p:nvPr/>
          </p:nvSpPr>
          <p:spPr bwMode="auto">
            <a:xfrm>
              <a:off x="1731160" y="5954938"/>
              <a:ext cx="1943919"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Hyperscale</a:t>
              </a:r>
            </a:p>
          </p:txBody>
        </p:sp>
      </p:grpSp>
      <p:sp>
        <p:nvSpPr>
          <p:cNvPr id="16" name="TextBox 15">
            <a:extLst>
              <a:ext uri="{FF2B5EF4-FFF2-40B4-BE49-F238E27FC236}">
                <a16:creationId xmlns:a16="http://schemas.microsoft.com/office/drawing/2014/main" id="{A47F77AE-9E00-4C6E-AD97-5B9E94B1EA90}"/>
              </a:ext>
            </a:extLst>
          </p:cNvPr>
          <p:cNvSpPr txBox="1"/>
          <p:nvPr/>
        </p:nvSpPr>
        <p:spPr>
          <a:xfrm rot="16200000">
            <a:off x="88256" y="5620321"/>
            <a:ext cx="939360" cy="205121"/>
          </a:xfrm>
          <a:prstGeom prst="rect">
            <a:avLst/>
          </a:prstGeom>
          <a:noFill/>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C3C41"/>
                </a:solidFill>
                <a:effectLst/>
                <a:uLnTx/>
                <a:uFillTx/>
                <a:latin typeface="Segoe UI"/>
                <a:ea typeface="+mn-ea"/>
                <a:cs typeface="+mn-cs"/>
              </a:rPr>
              <a:t>Service Tiers</a:t>
            </a:r>
          </a:p>
        </p:txBody>
      </p:sp>
      <p:grpSp>
        <p:nvGrpSpPr>
          <p:cNvPr id="5" name="Group 4">
            <a:extLst>
              <a:ext uri="{FF2B5EF4-FFF2-40B4-BE49-F238E27FC236}">
                <a16:creationId xmlns:a16="http://schemas.microsoft.com/office/drawing/2014/main" id="{7F2F355D-40BC-4FD3-8700-73923A36CCA7}"/>
              </a:ext>
            </a:extLst>
          </p:cNvPr>
          <p:cNvGrpSpPr/>
          <p:nvPr/>
        </p:nvGrpSpPr>
        <p:grpSpPr>
          <a:xfrm>
            <a:off x="5592823" y="1161775"/>
            <a:ext cx="800833" cy="777753"/>
            <a:chOff x="5592823" y="1161775"/>
            <a:chExt cx="800833" cy="777753"/>
          </a:xfrm>
        </p:grpSpPr>
        <p:pic>
          <p:nvPicPr>
            <p:cNvPr id="26" name="Graphic 25" descr="SQL Database R">
              <a:extLst>
                <a:ext uri="{FF2B5EF4-FFF2-40B4-BE49-F238E27FC236}">
                  <a16:creationId xmlns:a16="http://schemas.microsoft.com/office/drawing/2014/main" id="{AB8BBD57-EBAF-45FE-9126-30CA6FC7C8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2823" y="1161775"/>
              <a:ext cx="777753" cy="777753"/>
            </a:xfrm>
            <a:prstGeom prst="rect">
              <a:avLst/>
            </a:prstGeom>
          </p:spPr>
        </p:pic>
        <p:sp>
          <p:nvSpPr>
            <p:cNvPr id="4" name="Freeform: Shape 3">
              <a:extLst>
                <a:ext uri="{FF2B5EF4-FFF2-40B4-BE49-F238E27FC236}">
                  <a16:creationId xmlns:a16="http://schemas.microsoft.com/office/drawing/2014/main" id="{73C5AB20-ADF2-4AE6-8194-5EB8A0CE58CE}"/>
                </a:ext>
              </a:extLst>
            </p:cNvPr>
            <p:cNvSpPr/>
            <p:nvPr/>
          </p:nvSpPr>
          <p:spPr bwMode="auto">
            <a:xfrm>
              <a:off x="5931693" y="1195387"/>
              <a:ext cx="461963" cy="304800"/>
            </a:xfrm>
            <a:custGeom>
              <a:avLst/>
              <a:gdLst>
                <a:gd name="connsiteX0" fmla="*/ 140494 w 461963"/>
                <a:gd name="connsiteY0" fmla="*/ 304800 h 304800"/>
                <a:gd name="connsiteX1" fmla="*/ 461963 w 461963"/>
                <a:gd name="connsiteY1" fmla="*/ 278606 h 304800"/>
                <a:gd name="connsiteX2" fmla="*/ 390525 w 461963"/>
                <a:gd name="connsiteY2" fmla="*/ 14288 h 304800"/>
                <a:gd name="connsiteX3" fmla="*/ 150019 w 461963"/>
                <a:gd name="connsiteY3" fmla="*/ 0 h 304800"/>
                <a:gd name="connsiteX4" fmla="*/ 0 w 461963"/>
                <a:gd name="connsiteY4" fmla="*/ 83344 h 304800"/>
                <a:gd name="connsiteX5" fmla="*/ 42863 w 461963"/>
                <a:gd name="connsiteY5" fmla="*/ 142875 h 304800"/>
                <a:gd name="connsiteX6" fmla="*/ 107157 w 461963"/>
                <a:gd name="connsiteY6" fmla="*/ 188119 h 304800"/>
                <a:gd name="connsiteX7" fmla="*/ 140494 w 461963"/>
                <a:gd name="connsiteY7"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963" h="304800">
                  <a:moveTo>
                    <a:pt x="140494" y="304800"/>
                  </a:moveTo>
                  <a:lnTo>
                    <a:pt x="461963" y="278606"/>
                  </a:lnTo>
                  <a:lnTo>
                    <a:pt x="390525" y="14288"/>
                  </a:lnTo>
                  <a:lnTo>
                    <a:pt x="150019" y="0"/>
                  </a:lnTo>
                  <a:lnTo>
                    <a:pt x="0" y="83344"/>
                  </a:lnTo>
                  <a:lnTo>
                    <a:pt x="42863" y="142875"/>
                  </a:lnTo>
                  <a:lnTo>
                    <a:pt x="107157" y="188119"/>
                  </a:lnTo>
                  <a:lnTo>
                    <a:pt x="140494" y="3048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BD94CA3C-4CDC-442F-93F7-F554A4460633}"/>
              </a:ext>
            </a:extLst>
          </p:cNvPr>
          <p:cNvSpPr/>
          <p:nvPr/>
        </p:nvSpPr>
        <p:spPr bwMode="auto">
          <a:xfrm>
            <a:off x="765121" y="6321425"/>
            <a:ext cx="2356821" cy="341742"/>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spTree>
    <p:extLst>
      <p:ext uri="{BB962C8B-B14F-4D97-AF65-F5344CB8AC3E}">
        <p14:creationId xmlns:p14="http://schemas.microsoft.com/office/powerpoint/2010/main" val="3218639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1A5-F6FC-4148-8CED-935064DBD89F}"/>
              </a:ext>
            </a:extLst>
          </p:cNvPr>
          <p:cNvSpPr>
            <a:spLocks noGrp="1"/>
          </p:cNvSpPr>
          <p:nvPr>
            <p:ph type="title"/>
          </p:nvPr>
        </p:nvSpPr>
        <p:spPr/>
        <p:txBody>
          <a:bodyPr/>
          <a:lstStyle/>
          <a:p>
            <a:r>
              <a:rPr lang="en-US"/>
              <a:t>Azure Data Factory</a:t>
            </a:r>
            <a:br>
              <a:rPr lang="en-US"/>
            </a:br>
            <a:endParaRPr lang="en-US"/>
          </a:p>
        </p:txBody>
      </p:sp>
      <p:sp>
        <p:nvSpPr>
          <p:cNvPr id="5" name="Text Placeholder 4">
            <a:extLst>
              <a:ext uri="{FF2B5EF4-FFF2-40B4-BE49-F238E27FC236}">
                <a16:creationId xmlns:a16="http://schemas.microsoft.com/office/drawing/2014/main" id="{67E3DDAA-B951-4806-9D0D-B4597D821D1C}"/>
              </a:ext>
            </a:extLst>
          </p:cNvPr>
          <p:cNvSpPr>
            <a:spLocks noGrp="1"/>
          </p:cNvSpPr>
          <p:nvPr>
            <p:ph type="body" sz="quarter" idx="10"/>
          </p:nvPr>
        </p:nvSpPr>
        <p:spPr/>
        <p:txBody>
          <a:bodyPr/>
          <a:lstStyle/>
          <a:p>
            <a:r>
              <a:rPr lang="en-US"/>
              <a:t>Hybrid data integration service for enabling code-free ETL</a:t>
            </a:r>
          </a:p>
        </p:txBody>
      </p:sp>
      <p:sp>
        <p:nvSpPr>
          <p:cNvPr id="18" name="Text Placeholder 17">
            <a:extLst>
              <a:ext uri="{FF2B5EF4-FFF2-40B4-BE49-F238E27FC236}">
                <a16:creationId xmlns:a16="http://schemas.microsoft.com/office/drawing/2014/main" id="{8921E698-2103-4124-AC0E-4FAA7A8BCEB4}"/>
              </a:ext>
            </a:extLst>
          </p:cNvPr>
          <p:cNvSpPr>
            <a:spLocks noGrp="1"/>
          </p:cNvSpPr>
          <p:nvPr>
            <p:ph type="body" sz="quarter" idx="11"/>
          </p:nvPr>
        </p:nvSpPr>
        <p:spPr/>
        <p:txBody>
          <a:bodyPr/>
          <a:lstStyle/>
          <a:p>
            <a:pPr lvl="2"/>
            <a:r>
              <a:rPr lang="en-US"/>
              <a:t>Industry leading data ingestion</a:t>
            </a:r>
          </a:p>
        </p:txBody>
      </p:sp>
      <p:sp>
        <p:nvSpPr>
          <p:cNvPr id="19" name="Text Placeholder 18">
            <a:extLst>
              <a:ext uri="{FF2B5EF4-FFF2-40B4-BE49-F238E27FC236}">
                <a16:creationId xmlns:a16="http://schemas.microsoft.com/office/drawing/2014/main" id="{88427374-8B4E-468B-944B-0F1FF494DEFB}"/>
              </a:ext>
            </a:extLst>
          </p:cNvPr>
          <p:cNvSpPr>
            <a:spLocks noGrp="1"/>
          </p:cNvSpPr>
          <p:nvPr>
            <p:ph type="body" sz="quarter" idx="12"/>
          </p:nvPr>
        </p:nvSpPr>
        <p:spPr/>
        <p:txBody>
          <a:bodyPr/>
          <a:lstStyle/>
          <a:p>
            <a:pPr lvl="2"/>
            <a:r>
              <a:rPr lang="en-US"/>
              <a:t>Visual </a:t>
            </a:r>
          </a:p>
          <a:p>
            <a:pPr lvl="2"/>
            <a:r>
              <a:rPr lang="en-US"/>
              <a:t>No Code</a:t>
            </a:r>
          </a:p>
        </p:txBody>
      </p:sp>
      <p:sp>
        <p:nvSpPr>
          <p:cNvPr id="20" name="Text Placeholder 19">
            <a:extLst>
              <a:ext uri="{FF2B5EF4-FFF2-40B4-BE49-F238E27FC236}">
                <a16:creationId xmlns:a16="http://schemas.microsoft.com/office/drawing/2014/main" id="{FC5FCA08-9D53-41A6-ACA3-62B1DB8D4464}"/>
              </a:ext>
            </a:extLst>
          </p:cNvPr>
          <p:cNvSpPr>
            <a:spLocks noGrp="1"/>
          </p:cNvSpPr>
          <p:nvPr>
            <p:ph type="body" sz="quarter" idx="13"/>
          </p:nvPr>
        </p:nvSpPr>
        <p:spPr/>
        <p:txBody>
          <a:bodyPr/>
          <a:lstStyle/>
          <a:p>
            <a:pPr lvl="2"/>
            <a:r>
              <a:rPr lang="en-US"/>
              <a:t>Hybrid</a:t>
            </a:r>
          </a:p>
        </p:txBody>
      </p:sp>
      <p:sp>
        <p:nvSpPr>
          <p:cNvPr id="21" name="Text Placeholder 20">
            <a:extLst>
              <a:ext uri="{FF2B5EF4-FFF2-40B4-BE49-F238E27FC236}">
                <a16:creationId xmlns:a16="http://schemas.microsoft.com/office/drawing/2014/main" id="{92C03BB2-0469-4AC1-936D-412BE20E21C2}"/>
              </a:ext>
            </a:extLst>
          </p:cNvPr>
          <p:cNvSpPr>
            <a:spLocks noGrp="1"/>
          </p:cNvSpPr>
          <p:nvPr>
            <p:ph type="body" sz="quarter" idx="14"/>
          </p:nvPr>
        </p:nvSpPr>
        <p:spPr/>
        <p:txBody>
          <a:bodyPr/>
          <a:lstStyle/>
          <a:p>
            <a:pPr lvl="2"/>
            <a:r>
              <a:rPr lang="en-US"/>
              <a:t>Pay only for what you use</a:t>
            </a:r>
          </a:p>
        </p:txBody>
      </p:sp>
      <p:sp>
        <p:nvSpPr>
          <p:cNvPr id="23" name="Text Placeholder 22">
            <a:extLst>
              <a:ext uri="{FF2B5EF4-FFF2-40B4-BE49-F238E27FC236}">
                <a16:creationId xmlns:a16="http://schemas.microsoft.com/office/drawing/2014/main" id="{71D20418-25E3-4C4A-B535-88E22D24E45D}"/>
              </a:ext>
            </a:extLst>
          </p:cNvPr>
          <p:cNvSpPr>
            <a:spLocks noGrp="1"/>
          </p:cNvSpPr>
          <p:nvPr>
            <p:ph type="body" sz="quarter" idx="15"/>
          </p:nvPr>
        </p:nvSpPr>
        <p:spPr>
          <a:xfrm>
            <a:off x="9595103" y="3976594"/>
            <a:ext cx="2011680" cy="276999"/>
          </a:xfrm>
        </p:spPr>
        <p:txBody>
          <a:bodyPr/>
          <a:lstStyle/>
          <a:p>
            <a:pPr lvl="2"/>
            <a:r>
              <a:rPr lang="en-US" dirty="0"/>
              <a:t>Managed SSIS</a:t>
            </a:r>
          </a:p>
        </p:txBody>
      </p:sp>
      <p:grpSp>
        <p:nvGrpSpPr>
          <p:cNvPr id="27" name="Group 26">
            <a:extLst>
              <a:ext uri="{FF2B5EF4-FFF2-40B4-BE49-F238E27FC236}">
                <a16:creationId xmlns:a16="http://schemas.microsoft.com/office/drawing/2014/main" id="{ED817594-9312-45D7-B0A2-0AC24D6B729E}"/>
              </a:ext>
            </a:extLst>
          </p:cNvPr>
          <p:cNvGrpSpPr/>
          <p:nvPr/>
        </p:nvGrpSpPr>
        <p:grpSpPr>
          <a:xfrm>
            <a:off x="-2381" y="5895112"/>
            <a:ext cx="12192000" cy="1011237"/>
            <a:chOff x="-95425" y="5072131"/>
            <a:chExt cx="12377921" cy="1784459"/>
          </a:xfrm>
        </p:grpSpPr>
        <p:cxnSp>
          <p:nvCxnSpPr>
            <p:cNvPr id="29" name="Straight Connector 28">
              <a:extLst>
                <a:ext uri="{FF2B5EF4-FFF2-40B4-BE49-F238E27FC236}">
                  <a16:creationId xmlns:a16="http://schemas.microsoft.com/office/drawing/2014/main" id="{F483F4B1-72EB-45F1-A2F5-2AFEED9D978E}"/>
                </a:ext>
              </a:extLst>
            </p:cNvPr>
            <p:cNvCxnSpPr>
              <a:cxnSpLocks/>
            </p:cNvCxnSpPr>
            <p:nvPr/>
          </p:nvCxnSpPr>
          <p:spPr>
            <a:xfrm>
              <a:off x="426424" y="5678665"/>
              <a:ext cx="11331060" cy="0"/>
            </a:xfrm>
            <a:prstGeom prst="line">
              <a:avLst/>
            </a:prstGeom>
            <a:noFill/>
            <a:ln w="9525" cap="rnd">
              <a:solidFill>
                <a:srgbClr val="0070C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4EDFCF0-D7D3-428E-A2E8-B925C49618DD}"/>
                </a:ext>
              </a:extLst>
            </p:cNvPr>
            <p:cNvSpPr txBox="1"/>
            <p:nvPr/>
          </p:nvSpPr>
          <p:spPr>
            <a:xfrm>
              <a:off x="-95425" y="5072131"/>
              <a:ext cx="12377921" cy="1784459"/>
            </a:xfrm>
            <a:prstGeom prst="rect">
              <a:avLst/>
            </a:prstGeom>
            <a:solidFill>
              <a:srgbClr val="0078D4"/>
            </a:solidFill>
            <a:ln>
              <a:noFill/>
            </a:ln>
          </p:spPr>
          <p:txBody>
            <a:bodyPr wrap="square" tIns="89630" bIns="89630" anchor="ctr" anchorCtr="0">
              <a:noAutofit/>
            </a:bodyPr>
            <a:lstStyle>
              <a:defPPr>
                <a:defRPr lang="en-US"/>
              </a:defPPr>
              <a:lvl1pPr marR="0" lvl="0" indent="0" algn="ctr" defTabSz="914367" fontAlgn="auto">
                <a:lnSpc>
                  <a:spcPct val="90000"/>
                </a:lnSpc>
                <a:spcBef>
                  <a:spcPct val="0"/>
                </a:spcBef>
                <a:spcAft>
                  <a:spcPts val="0"/>
                </a:spcAft>
                <a:buClrTx/>
                <a:buSzTx/>
                <a:buFontTx/>
                <a:buNone/>
                <a:tabLst/>
                <a:defRPr kumimoji="0" sz="3200" b="0" i="0" u="none" strike="noStrike" cap="none" spc="-98" normalizeH="0" baseline="0">
                  <a:ln w="3175">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Productive &amp; trusted hybrid data integration service </a:t>
              </a:r>
              <a:b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that simplifies ETL with any data, from any source, at scale. </a:t>
              </a:r>
            </a:p>
          </p:txBody>
        </p:sp>
      </p:grpSp>
      <p:sp>
        <p:nvSpPr>
          <p:cNvPr id="51" name="Oval 50">
            <a:extLst>
              <a:ext uri="{FF2B5EF4-FFF2-40B4-BE49-F238E27FC236}">
                <a16:creationId xmlns:a16="http://schemas.microsoft.com/office/drawing/2014/main" id="{3037E475-0380-4412-AFC2-FABDE24A2BEB}"/>
              </a:ext>
            </a:extLst>
          </p:cNvPr>
          <p:cNvSpPr>
            <a:spLocks noChangeAspect="1"/>
          </p:cNvSpPr>
          <p:nvPr/>
        </p:nvSpPr>
        <p:spPr bwMode="auto">
          <a:xfrm>
            <a:off x="3270677"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Oval 52">
            <a:extLst>
              <a:ext uri="{FF2B5EF4-FFF2-40B4-BE49-F238E27FC236}">
                <a16:creationId xmlns:a16="http://schemas.microsoft.com/office/drawing/2014/main" id="{2246BDED-E76C-4A10-9DDF-0204D7021869}"/>
              </a:ext>
            </a:extLst>
          </p:cNvPr>
          <p:cNvSpPr>
            <a:spLocks noChangeAspect="1"/>
          </p:cNvSpPr>
          <p:nvPr/>
        </p:nvSpPr>
        <p:spPr bwMode="auto">
          <a:xfrm>
            <a:off x="1017951"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CE96AE5B-31A2-4A3B-A606-8E3AB5985D3A}"/>
              </a:ext>
            </a:extLst>
          </p:cNvPr>
          <p:cNvSpPr>
            <a:spLocks noChangeAspect="1"/>
          </p:cNvSpPr>
          <p:nvPr/>
        </p:nvSpPr>
        <p:spPr bwMode="auto">
          <a:xfrm>
            <a:off x="7776129"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2F38FA90-8883-4FDA-99E2-460076BC01F8}"/>
              </a:ext>
            </a:extLst>
          </p:cNvPr>
          <p:cNvSpPr>
            <a:spLocks noChangeAspect="1"/>
          </p:cNvSpPr>
          <p:nvPr/>
        </p:nvSpPr>
        <p:spPr bwMode="auto">
          <a:xfrm>
            <a:off x="10028854"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55">
            <a:extLst>
              <a:ext uri="{FF2B5EF4-FFF2-40B4-BE49-F238E27FC236}">
                <a16:creationId xmlns:a16="http://schemas.microsoft.com/office/drawing/2014/main" id="{F46C37C8-FFED-4BCB-9E23-DC02B888A65D}"/>
              </a:ext>
            </a:extLst>
          </p:cNvPr>
          <p:cNvSpPr>
            <a:spLocks noChangeAspect="1"/>
          </p:cNvSpPr>
          <p:nvPr/>
        </p:nvSpPr>
        <p:spPr bwMode="auto">
          <a:xfrm>
            <a:off x="5523403" y="2329054"/>
            <a:ext cx="1324946" cy="1324946"/>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E1B87C5-7745-4DF9-8F33-954F04C953D1}"/>
              </a:ext>
            </a:extLst>
          </p:cNvPr>
          <p:cNvPicPr>
            <a:picLocks noChangeAspect="1"/>
          </p:cNvPicPr>
          <p:nvPr/>
        </p:nvPicPr>
        <p:blipFill>
          <a:blip r:embed="rId3"/>
          <a:stretch>
            <a:fillRect/>
          </a:stretch>
        </p:blipFill>
        <p:spPr>
          <a:xfrm>
            <a:off x="10375549" y="2678947"/>
            <a:ext cx="580099" cy="592802"/>
          </a:xfrm>
          <a:prstGeom prst="rect">
            <a:avLst/>
          </a:prstGeom>
        </p:spPr>
      </p:pic>
      <p:pic>
        <p:nvPicPr>
          <p:cNvPr id="52" name="Picture 51">
            <a:extLst>
              <a:ext uri="{FF2B5EF4-FFF2-40B4-BE49-F238E27FC236}">
                <a16:creationId xmlns:a16="http://schemas.microsoft.com/office/drawing/2014/main" id="{5DFFFAB1-3192-4FD7-B822-C1C57B16155D}"/>
              </a:ext>
            </a:extLst>
          </p:cNvPr>
          <p:cNvPicPr>
            <a:picLocks noChangeAspect="1"/>
          </p:cNvPicPr>
          <p:nvPr/>
        </p:nvPicPr>
        <p:blipFill rotWithShape="1">
          <a:blip r:embed="rId4">
            <a:extLst>
              <a:ext uri="{28A0092B-C50C-407E-A947-70E740481C1C}">
                <a14:useLocalDpi xmlns:a14="http://schemas.microsoft.com/office/drawing/2010/main" val="0"/>
              </a:ext>
            </a:extLst>
          </a:blip>
          <a:srcRect l="21544" r="21617" b="18945"/>
          <a:stretch/>
        </p:blipFill>
        <p:spPr>
          <a:xfrm>
            <a:off x="3533422" y="2638084"/>
            <a:ext cx="747999" cy="744884"/>
          </a:xfrm>
          <a:prstGeom prst="rect">
            <a:avLst/>
          </a:prstGeom>
        </p:spPr>
      </p:pic>
      <p:pic>
        <p:nvPicPr>
          <p:cNvPr id="16" name="Picture 15">
            <a:extLst>
              <a:ext uri="{FF2B5EF4-FFF2-40B4-BE49-F238E27FC236}">
                <a16:creationId xmlns:a16="http://schemas.microsoft.com/office/drawing/2014/main" id="{B7105493-3F7F-4E58-ACC9-40F7078CFC62}"/>
              </a:ext>
            </a:extLst>
          </p:cNvPr>
          <p:cNvPicPr>
            <a:picLocks noChangeAspect="1"/>
          </p:cNvPicPr>
          <p:nvPr/>
        </p:nvPicPr>
        <p:blipFill>
          <a:blip r:embed="rId5"/>
          <a:stretch>
            <a:fillRect/>
          </a:stretch>
        </p:blipFill>
        <p:spPr>
          <a:xfrm>
            <a:off x="5889152" y="2729453"/>
            <a:ext cx="541990" cy="575864"/>
          </a:xfrm>
          <a:prstGeom prst="rect">
            <a:avLst/>
          </a:prstGeom>
        </p:spPr>
      </p:pic>
      <p:pic>
        <p:nvPicPr>
          <p:cNvPr id="1026" name="Picture 2" descr="Image result for pay as you go icon">
            <a:extLst>
              <a:ext uri="{FF2B5EF4-FFF2-40B4-BE49-F238E27FC236}">
                <a16:creationId xmlns:a16="http://schemas.microsoft.com/office/drawing/2014/main" id="{36202FC7-13C8-44A9-943F-E861FD5D3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365" y="2671652"/>
            <a:ext cx="667016" cy="6336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207E29-C9F2-49E7-846A-6511EE96B7EF}"/>
              </a:ext>
            </a:extLst>
          </p:cNvPr>
          <p:cNvPicPr>
            <a:picLocks noChangeAspect="1"/>
          </p:cNvPicPr>
          <p:nvPr/>
        </p:nvPicPr>
        <p:blipFill>
          <a:blip r:embed="rId7"/>
          <a:stretch>
            <a:fillRect/>
          </a:stretch>
        </p:blipFill>
        <p:spPr>
          <a:xfrm>
            <a:off x="1201045" y="2798471"/>
            <a:ext cx="907301" cy="351737"/>
          </a:xfrm>
          <a:prstGeom prst="rect">
            <a:avLst/>
          </a:prstGeom>
        </p:spPr>
      </p:pic>
    </p:spTree>
    <p:extLst>
      <p:ext uri="{BB962C8B-B14F-4D97-AF65-F5344CB8AC3E}">
        <p14:creationId xmlns:p14="http://schemas.microsoft.com/office/powerpoint/2010/main" val="22160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Straight Connector 169">
            <a:extLst>
              <a:ext uri="{FF2B5EF4-FFF2-40B4-BE49-F238E27FC236}">
                <a16:creationId xmlns:a16="http://schemas.microsoft.com/office/drawing/2014/main" id="{BBA29BB4-5FDB-0D45-9E6F-B37AABAE917B}"/>
              </a:ext>
            </a:extLst>
          </p:cNvPr>
          <p:cNvCxnSpPr>
            <a:cxnSpLocks/>
          </p:cNvCxnSpPr>
          <p:nvPr/>
        </p:nvCxnSpPr>
        <p:spPr>
          <a:xfrm flipV="1">
            <a:off x="10676286" y="1089543"/>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0DE1951-0C1B-B445-91C1-0551BE65D426}"/>
              </a:ext>
            </a:extLst>
          </p:cNvPr>
          <p:cNvCxnSpPr>
            <a:cxnSpLocks/>
          </p:cNvCxnSpPr>
          <p:nvPr/>
        </p:nvCxnSpPr>
        <p:spPr>
          <a:xfrm>
            <a:off x="10676286" y="1734120"/>
            <a:ext cx="660228" cy="6072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4FD0777-6B58-4345-B9ED-9618057B2AD7}"/>
              </a:ext>
            </a:extLst>
          </p:cNvPr>
          <p:cNvCxnSpPr>
            <a:cxnSpLocks/>
          </p:cNvCxnSpPr>
          <p:nvPr/>
        </p:nvCxnSpPr>
        <p:spPr>
          <a:xfrm>
            <a:off x="10541584" y="1712108"/>
            <a:ext cx="813465" cy="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B832635-0237-5E4B-BE72-F2E46F383AF5}"/>
              </a:ext>
            </a:extLst>
          </p:cNvPr>
          <p:cNvCxnSpPr>
            <a:cxnSpLocks/>
          </p:cNvCxnSpPr>
          <p:nvPr/>
        </p:nvCxnSpPr>
        <p:spPr>
          <a:xfrm flipV="1">
            <a:off x="8269803" y="1719607"/>
            <a:ext cx="586097" cy="5896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EFC79B-EEFD-8A45-8238-4C6064F81D2B}"/>
              </a:ext>
            </a:extLst>
          </p:cNvPr>
          <p:cNvCxnSpPr>
            <a:cxnSpLocks/>
          </p:cNvCxnSpPr>
          <p:nvPr/>
        </p:nvCxnSpPr>
        <p:spPr>
          <a:xfrm>
            <a:off x="8269803" y="2299040"/>
            <a:ext cx="586097" cy="589658"/>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7C604D2-4B95-E744-B10E-ABF54C4DFEF6}"/>
              </a:ext>
            </a:extLst>
          </p:cNvPr>
          <p:cNvCxnSpPr>
            <a:cxnSpLocks/>
          </p:cNvCxnSpPr>
          <p:nvPr/>
        </p:nvCxnSpPr>
        <p:spPr>
          <a:xfrm rot="5400000" flipV="1">
            <a:off x="2836782" y="2206960"/>
            <a:ext cx="0" cy="450962"/>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211B39-8010-AC4A-84DD-3BFDDD8E8838}"/>
              </a:ext>
            </a:extLst>
          </p:cNvPr>
          <p:cNvSpPr/>
          <p:nvPr/>
        </p:nvSpPr>
        <p:spPr bwMode="auto">
          <a:xfrm>
            <a:off x="9786855" y="5401137"/>
            <a:ext cx="1833849" cy="7816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7C44CFBF-777E-4E47-A701-02153AC8A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5016" y="3775132"/>
            <a:ext cx="3205665" cy="3205665"/>
          </a:xfrm>
          <a:prstGeom prst="rect">
            <a:avLst/>
          </a:prstGeom>
          <a:effectLst/>
        </p:spPr>
      </p:pic>
      <p:sp>
        <p:nvSpPr>
          <p:cNvPr id="61" name="Rectangle 60">
            <a:extLst>
              <a:ext uri="{FF2B5EF4-FFF2-40B4-BE49-F238E27FC236}">
                <a16:creationId xmlns:a16="http://schemas.microsoft.com/office/drawing/2014/main" id="{5E985ABA-D0DB-3947-8573-64BBF599CBB8}"/>
              </a:ext>
            </a:extLst>
          </p:cNvPr>
          <p:cNvSpPr/>
          <p:nvPr/>
        </p:nvSpPr>
        <p:spPr bwMode="auto">
          <a:xfrm>
            <a:off x="6547978"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79" name="TextBox 78">
            <a:extLst>
              <a:ext uri="{FF2B5EF4-FFF2-40B4-BE49-F238E27FC236}">
                <a16:creationId xmlns:a16="http://schemas.microsoft.com/office/drawing/2014/main" id="{ACBCCB6D-D7D1-7748-98A0-339935F5CC4B}"/>
              </a:ext>
            </a:extLst>
          </p:cNvPr>
          <p:cNvSpPr txBox="1"/>
          <p:nvPr/>
        </p:nvSpPr>
        <p:spPr>
          <a:xfrm>
            <a:off x="6859818" y="5750480"/>
            <a:ext cx="1031678"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Services</a:t>
            </a:r>
          </a:p>
        </p:txBody>
      </p:sp>
      <p:cxnSp>
        <p:nvCxnSpPr>
          <p:cNvPr id="88" name="Straight Connector 87">
            <a:extLst>
              <a:ext uri="{FF2B5EF4-FFF2-40B4-BE49-F238E27FC236}">
                <a16:creationId xmlns:a16="http://schemas.microsoft.com/office/drawing/2014/main" id="{3F51FC3F-F91A-0440-A1C7-ACDF3BA1A777}"/>
              </a:ext>
            </a:extLst>
          </p:cNvPr>
          <p:cNvCxnSpPr>
            <a:cxnSpLocks/>
          </p:cNvCxnSpPr>
          <p:nvPr/>
        </p:nvCxnSpPr>
        <p:spPr>
          <a:xfrm flipH="1" flipV="1">
            <a:off x="4618597" y="4909282"/>
            <a:ext cx="2052026" cy="8411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0183D36-C907-6A41-BAE8-1C9DDEEC25FE}"/>
              </a:ext>
            </a:extLst>
          </p:cNvPr>
          <p:cNvGrpSpPr/>
          <p:nvPr/>
        </p:nvGrpSpPr>
        <p:grpSpPr>
          <a:xfrm>
            <a:off x="8951506" y="1439282"/>
            <a:ext cx="1752274" cy="515118"/>
            <a:chOff x="8223680" y="4069863"/>
            <a:chExt cx="1752274" cy="515118"/>
          </a:xfrm>
        </p:grpSpPr>
        <p:sp>
          <p:nvSpPr>
            <p:cNvPr id="91" name="Rectangle 90">
              <a:extLst>
                <a:ext uri="{FF2B5EF4-FFF2-40B4-BE49-F238E27FC236}">
                  <a16:creationId xmlns:a16="http://schemas.microsoft.com/office/drawing/2014/main" id="{EA24C559-4953-C244-861E-44210CD8A5F8}"/>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7" name="Group 106">
              <a:extLst>
                <a:ext uri="{FF2B5EF4-FFF2-40B4-BE49-F238E27FC236}">
                  <a16:creationId xmlns:a16="http://schemas.microsoft.com/office/drawing/2014/main" id="{0198A10E-0E67-9045-96AC-404DE57537C1}"/>
                </a:ext>
              </a:extLst>
            </p:cNvPr>
            <p:cNvGrpSpPr/>
            <p:nvPr/>
          </p:nvGrpSpPr>
          <p:grpSpPr>
            <a:xfrm>
              <a:off x="8395993" y="4176016"/>
              <a:ext cx="1400625" cy="302811"/>
              <a:chOff x="5827333" y="4633691"/>
              <a:chExt cx="6400800" cy="1383834"/>
            </a:xfrm>
          </p:grpSpPr>
          <p:sp>
            <p:nvSpPr>
              <p:cNvPr id="12" name="Rectangle 11">
                <a:extLst>
                  <a:ext uri="{FF2B5EF4-FFF2-40B4-BE49-F238E27FC236}">
                    <a16:creationId xmlns:a16="http://schemas.microsoft.com/office/drawing/2014/main" id="{123151DC-F785-1542-8162-DD0F5914537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03C11A5-4145-9043-910F-FAD09556E74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5C7BC9B-95C9-284A-8CDB-E0E2845E05E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B95239A0-481D-CC4D-B51D-1580357EA91D}"/>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Arrow Connector 102">
                <a:extLst>
                  <a:ext uri="{FF2B5EF4-FFF2-40B4-BE49-F238E27FC236}">
                    <a16:creationId xmlns:a16="http://schemas.microsoft.com/office/drawing/2014/main" id="{DD6FD5C4-89A0-9247-B5C8-5D964DDB0FB4}"/>
                  </a:ext>
                </a:extLst>
              </p:cNvPr>
              <p:cNvCxnSpPr>
                <a:cxnSpLocks/>
                <a:stCxn id="9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931038B-50C7-CD49-AD90-22C37EE367EC}"/>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3B9E1DC2-0A3D-A246-8B30-A6FA54A7F81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9C4AAE86-A5B8-DF47-8E5D-C83FCFD457D8}"/>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901DB19B-8259-B945-87CE-A04A5277B7E4}"/>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9866913" y="5753824"/>
            <a:ext cx="35638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9870600" y="5979208"/>
            <a:ext cx="359515"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0327355" y="5685908"/>
            <a:ext cx="1138186"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Command and Control</a:t>
            </a:r>
          </a:p>
        </p:txBody>
      </p:sp>
      <p:sp>
        <p:nvSpPr>
          <p:cNvPr id="126" name="TextBox 125">
            <a:extLst>
              <a:ext uri="{FF2B5EF4-FFF2-40B4-BE49-F238E27FC236}">
                <a16:creationId xmlns:a16="http://schemas.microsoft.com/office/drawing/2014/main" id="{C87D5D1C-FE62-E942-8183-88CD78197B4C}"/>
              </a:ext>
            </a:extLst>
          </p:cNvPr>
          <p:cNvSpPr txBox="1"/>
          <p:nvPr/>
        </p:nvSpPr>
        <p:spPr>
          <a:xfrm>
            <a:off x="9853653" y="5462338"/>
            <a:ext cx="686325"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5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LEGEND</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0338506" y="5911292"/>
            <a:ext cx="399739"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mn-ea"/>
                <a:cs typeface="Segoe UI Semibold" panose="020B0502040204020203" pitchFamily="34" charset="0"/>
              </a:rPr>
              <a:t>Data</a:t>
            </a:r>
          </a:p>
        </p:txBody>
      </p:sp>
      <p:sp>
        <p:nvSpPr>
          <p:cNvPr id="2" name="Title 1">
            <a:extLst>
              <a:ext uri="{FF2B5EF4-FFF2-40B4-BE49-F238E27FC236}">
                <a16:creationId xmlns:a16="http://schemas.microsoft.com/office/drawing/2014/main" id="{D179AFF2-7484-B049-B5A7-B5752B3A5603}"/>
              </a:ext>
            </a:extLst>
          </p:cNvPr>
          <p:cNvSpPr>
            <a:spLocks noGrp="1"/>
          </p:cNvSpPr>
          <p:nvPr>
            <p:ph type="title"/>
          </p:nvPr>
        </p:nvSpPr>
        <p:spPr/>
        <p:txBody>
          <a:bodyPr/>
          <a:lstStyle/>
          <a:p>
            <a:r>
              <a:rPr lang="en-US" dirty="0">
                <a:solidFill>
                  <a:schemeClr val="accent1"/>
                </a:solidFill>
              </a:rPr>
              <a:t>Orchestration @ Scale</a:t>
            </a:r>
          </a:p>
        </p:txBody>
      </p:sp>
      <p:sp>
        <p:nvSpPr>
          <p:cNvPr id="42" name="Rectangle 41">
            <a:extLst>
              <a:ext uri="{FF2B5EF4-FFF2-40B4-BE49-F238E27FC236}">
                <a16:creationId xmlns:a16="http://schemas.microsoft.com/office/drawing/2014/main" id="{67E2F961-0585-6741-9ABF-B9D3A37F4190}"/>
              </a:ext>
            </a:extLst>
          </p:cNvPr>
          <p:cNvSpPr/>
          <p:nvPr/>
        </p:nvSpPr>
        <p:spPr bwMode="auto">
          <a:xfrm>
            <a:off x="584200" y="1441672"/>
            <a:ext cx="1601444" cy="1677985"/>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43" name="TextBox 42">
            <a:extLst>
              <a:ext uri="{FF2B5EF4-FFF2-40B4-BE49-F238E27FC236}">
                <a16:creationId xmlns:a16="http://schemas.microsoft.com/office/drawing/2014/main" id="{B048DF45-8A40-9745-82AC-EA9C473300AD}"/>
              </a:ext>
            </a:extLst>
          </p:cNvPr>
          <p:cNvSpPr txBox="1"/>
          <p:nvPr/>
        </p:nvSpPr>
        <p:spPr>
          <a:xfrm>
            <a:off x="710958" y="1965368"/>
            <a:ext cx="1187296"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Event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44" name="Rectangle 43">
            <a:extLst>
              <a:ext uri="{FF2B5EF4-FFF2-40B4-BE49-F238E27FC236}">
                <a16:creationId xmlns:a16="http://schemas.microsoft.com/office/drawing/2014/main" id="{8FA07126-597E-FE4F-A654-288300D67217}"/>
              </a:ext>
            </a:extLst>
          </p:cNvPr>
          <p:cNvSpPr/>
          <p:nvPr/>
        </p:nvSpPr>
        <p:spPr bwMode="auto">
          <a:xfrm>
            <a:off x="2850210" y="1441672"/>
            <a:ext cx="5441362" cy="1677987"/>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47" name="Straight Connector 46">
            <a:extLst>
              <a:ext uri="{FF2B5EF4-FFF2-40B4-BE49-F238E27FC236}">
                <a16:creationId xmlns:a16="http://schemas.microsoft.com/office/drawing/2014/main" id="{615A1D67-8BFB-3040-BD1D-1DFF077130BD}"/>
              </a:ext>
            </a:extLst>
          </p:cNvPr>
          <p:cNvCxnSpPr>
            <a:cxnSpLocks/>
          </p:cNvCxnSpPr>
          <p:nvPr/>
        </p:nvCxnSpPr>
        <p:spPr>
          <a:xfrm rot="5400000" flipV="1">
            <a:off x="2199699" y="2206960"/>
            <a:ext cx="0" cy="450962"/>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506316-73D2-8540-8ABF-ED9C34FD4C3B}"/>
              </a:ext>
            </a:extLst>
          </p:cNvPr>
          <p:cNvCxnSpPr>
            <a:cxnSpLocks/>
          </p:cNvCxnSpPr>
          <p:nvPr/>
        </p:nvCxnSpPr>
        <p:spPr>
          <a:xfrm rot="5400000" flipV="1">
            <a:off x="3863609" y="2206960"/>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8D1173-97B8-924E-A30B-A13196795E23}"/>
              </a:ext>
            </a:extLst>
          </p:cNvPr>
          <p:cNvSpPr/>
          <p:nvPr/>
        </p:nvSpPr>
        <p:spPr bwMode="auto">
          <a:xfrm>
            <a:off x="299256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Rectangle 55">
            <a:extLst>
              <a:ext uri="{FF2B5EF4-FFF2-40B4-BE49-F238E27FC236}">
                <a16:creationId xmlns:a16="http://schemas.microsoft.com/office/drawing/2014/main" id="{643ED795-0AF6-8347-BA43-88526F48DAD4}"/>
              </a:ext>
            </a:extLst>
          </p:cNvPr>
          <p:cNvSpPr/>
          <p:nvPr/>
        </p:nvSpPr>
        <p:spPr bwMode="auto">
          <a:xfrm>
            <a:off x="5736302" y="1615847"/>
            <a:ext cx="2372000" cy="84879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foreach (…)</a:t>
            </a: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61EFB93F-AA62-D24C-9021-65C3962FAE78}"/>
              </a:ext>
            </a:extLst>
          </p:cNvPr>
          <p:cNvSpPr/>
          <p:nvPr/>
        </p:nvSpPr>
        <p:spPr bwMode="auto">
          <a:xfrm>
            <a:off x="4193974" y="2255008"/>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4A28782A-E81B-E241-99FE-4B5A7CBBC757}"/>
              </a:ext>
            </a:extLst>
          </p:cNvPr>
          <p:cNvCxnSpPr>
            <a:cxnSpLocks/>
          </p:cNvCxnSpPr>
          <p:nvPr/>
        </p:nvCxnSpPr>
        <p:spPr>
          <a:xfrm rot="5400000" flipV="1">
            <a:off x="6749701" y="1906352"/>
            <a:ext cx="0" cy="450962"/>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12E1C40-CE58-8A40-8279-ABDDF776752B}"/>
              </a:ext>
            </a:extLst>
          </p:cNvPr>
          <p:cNvSpPr/>
          <p:nvPr/>
        </p:nvSpPr>
        <p:spPr bwMode="auto">
          <a:xfrm>
            <a:off x="587865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Rectangle 63">
            <a:extLst>
              <a:ext uri="{FF2B5EF4-FFF2-40B4-BE49-F238E27FC236}">
                <a16:creationId xmlns:a16="http://schemas.microsoft.com/office/drawing/2014/main" id="{A524631F-73F9-864C-B85D-CEBF7E5267BD}"/>
              </a:ext>
            </a:extLst>
          </p:cNvPr>
          <p:cNvSpPr/>
          <p:nvPr/>
        </p:nvSpPr>
        <p:spPr bwMode="auto">
          <a:xfrm>
            <a:off x="7080066" y="1954400"/>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A114FDD0-C10A-1D48-9DF5-2845F4F4A184}"/>
              </a:ext>
            </a:extLst>
          </p:cNvPr>
          <p:cNvCxnSpPr>
            <a:cxnSpLocks/>
          </p:cNvCxnSpPr>
          <p:nvPr/>
        </p:nvCxnSpPr>
        <p:spPr>
          <a:xfrm flipV="1">
            <a:off x="5076368" y="2188564"/>
            <a:ext cx="544943" cy="23638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DB2B2CE-7215-3345-BFE1-D0C38E878941}"/>
              </a:ext>
            </a:extLst>
          </p:cNvPr>
          <p:cNvSpPr/>
          <p:nvPr/>
        </p:nvSpPr>
        <p:spPr bwMode="auto">
          <a:xfrm>
            <a:off x="5878656" y="2613967"/>
            <a:ext cx="882394" cy="35486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Activity</a:t>
            </a: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68" name="Straight Connector 67">
            <a:extLst>
              <a:ext uri="{FF2B5EF4-FFF2-40B4-BE49-F238E27FC236}">
                <a16:creationId xmlns:a16="http://schemas.microsoft.com/office/drawing/2014/main" id="{7E47F746-9D1A-BB45-8550-C7BE9F24771C}"/>
              </a:ext>
            </a:extLst>
          </p:cNvPr>
          <p:cNvCxnSpPr>
            <a:cxnSpLocks/>
          </p:cNvCxnSpPr>
          <p:nvPr/>
        </p:nvCxnSpPr>
        <p:spPr>
          <a:xfrm>
            <a:off x="5076368" y="2435000"/>
            <a:ext cx="724825" cy="35317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F949552-32E8-9145-951C-5157A35F865F}"/>
              </a:ext>
            </a:extLst>
          </p:cNvPr>
          <p:cNvSpPr/>
          <p:nvPr/>
        </p:nvSpPr>
        <p:spPr bwMode="auto">
          <a:xfrm>
            <a:off x="3002751" y="4645844"/>
            <a:ext cx="1580872" cy="545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72" name="Graphic 71">
            <a:extLst>
              <a:ext uri="{FF2B5EF4-FFF2-40B4-BE49-F238E27FC236}">
                <a16:creationId xmlns:a16="http://schemas.microsoft.com/office/drawing/2014/main" id="{B830E81B-17B9-3A4D-83E8-3C95AD544D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2750" y="5576428"/>
            <a:ext cx="457200" cy="457200"/>
          </a:xfrm>
          <a:prstGeom prst="rect">
            <a:avLst/>
          </a:prstGeom>
        </p:spPr>
      </p:pic>
      <p:sp>
        <p:nvSpPr>
          <p:cNvPr id="73" name="TextBox 72">
            <a:extLst>
              <a:ext uri="{FF2B5EF4-FFF2-40B4-BE49-F238E27FC236}">
                <a16:creationId xmlns:a16="http://schemas.microsoft.com/office/drawing/2014/main" id="{4B8F831E-2C9F-214B-955B-000D16DE89AE}"/>
              </a:ext>
            </a:extLst>
          </p:cNvPr>
          <p:cNvSpPr txBox="1"/>
          <p:nvPr/>
        </p:nvSpPr>
        <p:spPr>
          <a:xfrm>
            <a:off x="3564433" y="5750480"/>
            <a:ext cx="103167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On-</a:t>
            </a:r>
            <a:r>
              <a:rPr kumimoji="0" lang="en-US" sz="1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prem</a:t>
            </a:r>
            <a:endPar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sp>
        <p:nvSpPr>
          <p:cNvPr id="74" name="Rectangle 73">
            <a:extLst>
              <a:ext uri="{FF2B5EF4-FFF2-40B4-BE49-F238E27FC236}">
                <a16:creationId xmlns:a16="http://schemas.microsoft.com/office/drawing/2014/main" id="{58FC8441-513A-BA41-87C0-9B32A7A2284A}"/>
              </a:ext>
            </a:extLst>
          </p:cNvPr>
          <p:cNvSpPr/>
          <p:nvPr/>
        </p:nvSpPr>
        <p:spPr bwMode="auto">
          <a:xfrm>
            <a:off x="2850211" y="4259763"/>
            <a:ext cx="1885950" cy="20092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Graphic 75" descr="Bonfire">
            <a:extLst>
              <a:ext uri="{FF2B5EF4-FFF2-40B4-BE49-F238E27FC236}">
                <a16:creationId xmlns:a16="http://schemas.microsoft.com/office/drawing/2014/main" id="{0DF51FEF-5E59-944D-A628-8069BDCA1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4620" y="3800380"/>
            <a:ext cx="413019" cy="413019"/>
          </a:xfrm>
          <a:prstGeom prst="rect">
            <a:avLst/>
          </a:prstGeom>
        </p:spPr>
      </p:pic>
      <p:sp>
        <p:nvSpPr>
          <p:cNvPr id="81" name="Rectangle 80">
            <a:extLst>
              <a:ext uri="{FF2B5EF4-FFF2-40B4-BE49-F238E27FC236}">
                <a16:creationId xmlns:a16="http://schemas.microsoft.com/office/drawing/2014/main" id="{D5F30645-A974-204E-97FA-4A9C0E01046A}"/>
              </a:ext>
            </a:extLst>
          </p:cNvPr>
          <p:cNvSpPr/>
          <p:nvPr/>
        </p:nvSpPr>
        <p:spPr bwMode="auto">
          <a:xfrm>
            <a:off x="2850210" y="4253809"/>
            <a:ext cx="1885950" cy="1517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67F8C4B0-697F-9D4F-8DAA-E1919665B33C}"/>
              </a:ext>
            </a:extLst>
          </p:cNvPr>
          <p:cNvCxnSpPr>
            <a:cxnSpLocks/>
          </p:cNvCxnSpPr>
          <p:nvPr/>
        </p:nvCxnSpPr>
        <p:spPr>
          <a:xfrm flipV="1">
            <a:off x="1743655" y="5183766"/>
            <a:ext cx="0" cy="450962"/>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7C7F52-3FF8-9443-85A8-BD565F23106F}"/>
              </a:ext>
            </a:extLst>
          </p:cNvPr>
          <p:cNvCxnSpPr>
            <a:cxnSpLocks/>
          </p:cNvCxnSpPr>
          <p:nvPr/>
        </p:nvCxnSpPr>
        <p:spPr>
          <a:xfrm flipV="1">
            <a:off x="1975225" y="5183766"/>
            <a:ext cx="0" cy="450962"/>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6D0DA14-5E57-B74A-9536-D6091E76CEB0}"/>
              </a:ext>
            </a:extLst>
          </p:cNvPr>
          <p:cNvCxnSpPr>
            <a:cxnSpLocks/>
          </p:cNvCxnSpPr>
          <p:nvPr/>
        </p:nvCxnSpPr>
        <p:spPr>
          <a:xfrm>
            <a:off x="3414980" y="2715459"/>
            <a:ext cx="0"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7F19D6-8878-AA45-BC30-609D0BFCB511}"/>
              </a:ext>
            </a:extLst>
          </p:cNvPr>
          <p:cNvCxnSpPr>
            <a:cxnSpLocks/>
          </p:cNvCxnSpPr>
          <p:nvPr/>
        </p:nvCxnSpPr>
        <p:spPr>
          <a:xfrm flipH="1">
            <a:off x="3638128" y="2715459"/>
            <a:ext cx="873912" cy="186403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A3A8751-403C-1F42-A72C-A9BDF1F5EF49}"/>
              </a:ext>
            </a:extLst>
          </p:cNvPr>
          <p:cNvCxnSpPr>
            <a:cxnSpLocks/>
          </p:cNvCxnSpPr>
          <p:nvPr/>
        </p:nvCxnSpPr>
        <p:spPr>
          <a:xfrm>
            <a:off x="6998316" y="2621143"/>
            <a:ext cx="21790" cy="1958352"/>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492BC0D-9367-194A-86AE-1A67C3A85086}"/>
              </a:ext>
            </a:extLst>
          </p:cNvPr>
          <p:cNvCxnSpPr>
            <a:cxnSpLocks/>
          </p:cNvCxnSpPr>
          <p:nvPr/>
        </p:nvCxnSpPr>
        <p:spPr>
          <a:xfrm>
            <a:off x="6365284" y="3028269"/>
            <a:ext cx="395766" cy="155122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86387E7-035C-9449-A55A-84D59076CC07}"/>
              </a:ext>
            </a:extLst>
          </p:cNvPr>
          <p:cNvSpPr/>
          <p:nvPr/>
        </p:nvSpPr>
        <p:spPr bwMode="auto">
          <a:xfrm>
            <a:off x="584199" y="5401136"/>
            <a:ext cx="7707369" cy="781692"/>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Linked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Service</a:t>
            </a:r>
          </a:p>
        </p:txBody>
      </p:sp>
      <p:grpSp>
        <p:nvGrpSpPr>
          <p:cNvPr id="109" name="Group 108">
            <a:extLst>
              <a:ext uri="{FF2B5EF4-FFF2-40B4-BE49-F238E27FC236}">
                <a16:creationId xmlns:a16="http://schemas.microsoft.com/office/drawing/2014/main" id="{12738040-ED8E-9043-8C9B-35F6C8C34C8E}"/>
              </a:ext>
            </a:extLst>
          </p:cNvPr>
          <p:cNvGrpSpPr/>
          <p:nvPr/>
        </p:nvGrpSpPr>
        <p:grpSpPr>
          <a:xfrm>
            <a:off x="8951506" y="2609873"/>
            <a:ext cx="1752274" cy="515118"/>
            <a:chOff x="8223680" y="4069863"/>
            <a:chExt cx="1752274" cy="515118"/>
          </a:xfrm>
        </p:grpSpPr>
        <p:sp>
          <p:nvSpPr>
            <p:cNvPr id="110" name="Rectangle 109">
              <a:extLst>
                <a:ext uri="{FF2B5EF4-FFF2-40B4-BE49-F238E27FC236}">
                  <a16:creationId xmlns:a16="http://schemas.microsoft.com/office/drawing/2014/main" id="{68186304-585A-AD4B-B541-FB708EA0ED6B}"/>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4" name="Group 113">
              <a:extLst>
                <a:ext uri="{FF2B5EF4-FFF2-40B4-BE49-F238E27FC236}">
                  <a16:creationId xmlns:a16="http://schemas.microsoft.com/office/drawing/2014/main" id="{D940DA7C-60D9-7945-AE2F-E45016E27CC2}"/>
                </a:ext>
              </a:extLst>
            </p:cNvPr>
            <p:cNvGrpSpPr/>
            <p:nvPr/>
          </p:nvGrpSpPr>
          <p:grpSpPr>
            <a:xfrm>
              <a:off x="8395993" y="4176016"/>
              <a:ext cx="1400625" cy="302811"/>
              <a:chOff x="5827333" y="4633691"/>
              <a:chExt cx="6400800" cy="1383834"/>
            </a:xfrm>
          </p:grpSpPr>
          <p:sp>
            <p:nvSpPr>
              <p:cNvPr id="115" name="Rectangle 114">
                <a:extLst>
                  <a:ext uri="{FF2B5EF4-FFF2-40B4-BE49-F238E27FC236}">
                    <a16:creationId xmlns:a16="http://schemas.microsoft.com/office/drawing/2014/main" id="{A350095D-AAF1-B741-B57D-27938BF107D5}"/>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D763E7A1-9AC0-BF40-8D53-BE41E633BF2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902ECA1B-D277-5242-982E-279FCCC32455}"/>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4A36EB65-771D-3C4A-ABA5-0215B54B10D5}"/>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C4F1C46-AABB-8849-A348-F21C7E85BC29}"/>
                  </a:ext>
                </a:extLst>
              </p:cNvPr>
              <p:cNvCxnSpPr>
                <a:cxnSpLocks/>
                <a:stCxn id="117"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847B454-75A7-0440-9E1C-D97AC8A40990}"/>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E71BEDE-EEEC-804A-BA88-12C5335865EE}"/>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Arrow Connector 127">
                <a:extLst>
                  <a:ext uri="{FF2B5EF4-FFF2-40B4-BE49-F238E27FC236}">
                    <a16:creationId xmlns:a16="http://schemas.microsoft.com/office/drawing/2014/main" id="{AAF765E6-1DAD-8D48-BB73-283C90A0930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01FB0377-9C05-E24A-A7FA-ED23C3E09E0D}"/>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3" name="Group 132">
            <a:extLst>
              <a:ext uri="{FF2B5EF4-FFF2-40B4-BE49-F238E27FC236}">
                <a16:creationId xmlns:a16="http://schemas.microsoft.com/office/drawing/2014/main" id="{4E131AA2-69A2-D445-A346-ED18FADE47EF}"/>
              </a:ext>
            </a:extLst>
          </p:cNvPr>
          <p:cNvGrpSpPr/>
          <p:nvPr/>
        </p:nvGrpSpPr>
        <p:grpSpPr>
          <a:xfrm>
            <a:off x="11476361" y="1439282"/>
            <a:ext cx="1752274" cy="515118"/>
            <a:chOff x="8223680" y="4069863"/>
            <a:chExt cx="1752274" cy="515118"/>
          </a:xfrm>
        </p:grpSpPr>
        <p:sp>
          <p:nvSpPr>
            <p:cNvPr id="134" name="Rectangle 133">
              <a:extLst>
                <a:ext uri="{FF2B5EF4-FFF2-40B4-BE49-F238E27FC236}">
                  <a16:creationId xmlns:a16="http://schemas.microsoft.com/office/drawing/2014/main" id="{12DBE09C-AA69-4143-A140-381C58C7B4EC}"/>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E22DC4-1231-F04C-92B5-E078CEA73005}"/>
                </a:ext>
              </a:extLst>
            </p:cNvPr>
            <p:cNvGrpSpPr/>
            <p:nvPr/>
          </p:nvGrpSpPr>
          <p:grpSpPr>
            <a:xfrm>
              <a:off x="8395993" y="4176016"/>
              <a:ext cx="1400625" cy="302811"/>
              <a:chOff x="5827333" y="4633691"/>
              <a:chExt cx="6400800" cy="1383834"/>
            </a:xfrm>
          </p:grpSpPr>
          <p:sp>
            <p:nvSpPr>
              <p:cNvPr id="136" name="Rectangle 135">
                <a:extLst>
                  <a:ext uri="{FF2B5EF4-FFF2-40B4-BE49-F238E27FC236}">
                    <a16:creationId xmlns:a16="http://schemas.microsoft.com/office/drawing/2014/main" id="{D2528B64-00B8-834A-901B-9199C9E168A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4E983044-805A-AA41-8491-AA47FA7D9B50}"/>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6A964AF-B964-6347-BD7A-764036C940A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8244C30B-3107-D642-A787-4B9F8820E8B7}"/>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C070505-F39F-2D4D-A155-370C18A14F5E}"/>
                  </a:ext>
                </a:extLst>
              </p:cNvPr>
              <p:cNvCxnSpPr>
                <a:cxnSpLocks/>
                <a:stCxn id="13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599BECB-B389-5F45-A36D-265BBFAF4DF2}"/>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0A912DFA-FADC-A942-BABD-A4A5ED8B01E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3" name="Straight Arrow Connector 142">
                <a:extLst>
                  <a:ext uri="{FF2B5EF4-FFF2-40B4-BE49-F238E27FC236}">
                    <a16:creationId xmlns:a16="http://schemas.microsoft.com/office/drawing/2014/main" id="{4EB61C8B-4A23-1D44-ABB4-A10CB893BE2E}"/>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04D02E0D-590B-F04B-A736-CCB34262EBC7}"/>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A4B2A678-3935-344B-9050-8687E6C8663E}"/>
              </a:ext>
            </a:extLst>
          </p:cNvPr>
          <p:cNvGrpSpPr/>
          <p:nvPr/>
        </p:nvGrpSpPr>
        <p:grpSpPr>
          <a:xfrm>
            <a:off x="11476361" y="734744"/>
            <a:ext cx="1752274" cy="515118"/>
            <a:chOff x="8223680" y="4069863"/>
            <a:chExt cx="1752274" cy="515118"/>
          </a:xfrm>
        </p:grpSpPr>
        <p:sp>
          <p:nvSpPr>
            <p:cNvPr id="146" name="Rectangle 145">
              <a:extLst>
                <a:ext uri="{FF2B5EF4-FFF2-40B4-BE49-F238E27FC236}">
                  <a16:creationId xmlns:a16="http://schemas.microsoft.com/office/drawing/2014/main" id="{0D141909-E26E-7048-996A-A15F41CFD4A0}"/>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7" name="Group 146">
              <a:extLst>
                <a:ext uri="{FF2B5EF4-FFF2-40B4-BE49-F238E27FC236}">
                  <a16:creationId xmlns:a16="http://schemas.microsoft.com/office/drawing/2014/main" id="{DABD52B7-6D5A-774A-80D6-72BFA3829CC8}"/>
                </a:ext>
              </a:extLst>
            </p:cNvPr>
            <p:cNvGrpSpPr/>
            <p:nvPr/>
          </p:nvGrpSpPr>
          <p:grpSpPr>
            <a:xfrm>
              <a:off x="8395993" y="4176016"/>
              <a:ext cx="1400625" cy="302811"/>
              <a:chOff x="5827333" y="4633691"/>
              <a:chExt cx="6400800" cy="1383834"/>
            </a:xfrm>
          </p:grpSpPr>
          <p:sp>
            <p:nvSpPr>
              <p:cNvPr id="148" name="Rectangle 147">
                <a:extLst>
                  <a:ext uri="{FF2B5EF4-FFF2-40B4-BE49-F238E27FC236}">
                    <a16:creationId xmlns:a16="http://schemas.microsoft.com/office/drawing/2014/main" id="{4C2A77AC-AFFE-EA40-AE29-FA0DDDA8D8F2}"/>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Arrow Connector 148">
                <a:extLst>
                  <a:ext uri="{FF2B5EF4-FFF2-40B4-BE49-F238E27FC236}">
                    <a16:creationId xmlns:a16="http://schemas.microsoft.com/office/drawing/2014/main" id="{DDEB261B-C04A-E44E-930D-3693E813A18E}"/>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5E922CAB-B139-2247-9BA1-5DD002D76896}"/>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9F57BABC-C8A9-2F4D-B5CB-AE21EBCB23F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C8568-5F0D-A144-870E-7336B63299F7}"/>
                  </a:ext>
                </a:extLst>
              </p:cNvPr>
              <p:cNvCxnSpPr>
                <a:cxnSpLocks/>
                <a:stCxn id="15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7688C78-8A41-324B-80EC-2A05E756486D}"/>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3A73B018-77CC-8A44-836F-868810FA14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5" name="Straight Arrow Connector 154">
                <a:extLst>
                  <a:ext uri="{FF2B5EF4-FFF2-40B4-BE49-F238E27FC236}">
                    <a16:creationId xmlns:a16="http://schemas.microsoft.com/office/drawing/2014/main" id="{B30DAECF-4BBD-F940-AE74-FE0F027ACAC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0FBE37B-7259-B549-AF70-A8E72080944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73609076-974D-774B-A745-21CCD0E33BF5}"/>
              </a:ext>
            </a:extLst>
          </p:cNvPr>
          <p:cNvGrpSpPr/>
          <p:nvPr/>
        </p:nvGrpSpPr>
        <p:grpSpPr>
          <a:xfrm>
            <a:off x="11476361" y="2157165"/>
            <a:ext cx="1752274" cy="515118"/>
            <a:chOff x="8223680" y="4069863"/>
            <a:chExt cx="1752274" cy="515118"/>
          </a:xfrm>
        </p:grpSpPr>
        <p:sp>
          <p:nvSpPr>
            <p:cNvPr id="158" name="Rectangle 157">
              <a:extLst>
                <a:ext uri="{FF2B5EF4-FFF2-40B4-BE49-F238E27FC236}">
                  <a16:creationId xmlns:a16="http://schemas.microsoft.com/office/drawing/2014/main" id="{9E2C5101-C50A-1C49-BABE-094005764F9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9" name="Group 158">
              <a:extLst>
                <a:ext uri="{FF2B5EF4-FFF2-40B4-BE49-F238E27FC236}">
                  <a16:creationId xmlns:a16="http://schemas.microsoft.com/office/drawing/2014/main" id="{85F0E10A-C45C-A744-A700-B8078B31A9E7}"/>
                </a:ext>
              </a:extLst>
            </p:cNvPr>
            <p:cNvGrpSpPr/>
            <p:nvPr/>
          </p:nvGrpSpPr>
          <p:grpSpPr>
            <a:xfrm>
              <a:off x="8395993" y="4176016"/>
              <a:ext cx="1400625" cy="302811"/>
              <a:chOff x="5827333" y="4633691"/>
              <a:chExt cx="6400800" cy="1383834"/>
            </a:xfrm>
          </p:grpSpPr>
          <p:sp>
            <p:nvSpPr>
              <p:cNvPr id="160" name="Rectangle 159">
                <a:extLst>
                  <a:ext uri="{FF2B5EF4-FFF2-40B4-BE49-F238E27FC236}">
                    <a16:creationId xmlns:a16="http://schemas.microsoft.com/office/drawing/2014/main" id="{A50B942B-1515-8244-B634-88018BD885B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Arrow Connector 160">
                <a:extLst>
                  <a:ext uri="{FF2B5EF4-FFF2-40B4-BE49-F238E27FC236}">
                    <a16:creationId xmlns:a16="http://schemas.microsoft.com/office/drawing/2014/main" id="{C11B9DE5-ECD3-6049-AB08-B963B6A173FA}"/>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EFD4A9D-54D2-614D-8481-2879F02A53F3}"/>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E6E4ADA7-A5D3-FD48-B20E-A0075B19D29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Arrow Connector 163">
                <a:extLst>
                  <a:ext uri="{FF2B5EF4-FFF2-40B4-BE49-F238E27FC236}">
                    <a16:creationId xmlns:a16="http://schemas.microsoft.com/office/drawing/2014/main" id="{75CFDDF7-5A61-F24F-99E1-B283E2F5ED76}"/>
                  </a:ext>
                </a:extLst>
              </p:cNvPr>
              <p:cNvCxnSpPr>
                <a:cxnSpLocks/>
                <a:stCxn id="16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09AADBC-5B90-7640-B7E8-A55CAD40D238}"/>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B5851A66-CE22-DB40-8738-7C4BE8F454A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93B4C658-C556-594F-8700-834F8D32C32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37911BF-7611-014F-898E-35553DAC1AB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75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Mapping Data Flows</a:t>
            </a:r>
            <a:endParaRPr lang="en-AU" dirty="0"/>
          </a:p>
        </p:txBody>
      </p:sp>
      <p:sp>
        <p:nvSpPr>
          <p:cNvPr id="5" name="Text Placeholder 2">
            <a:extLst>
              <a:ext uri="{FF2B5EF4-FFF2-40B4-BE49-F238E27FC236}">
                <a16:creationId xmlns:a16="http://schemas.microsoft.com/office/drawing/2014/main" id="{61883433-78CE-4C12-95C6-313E20530B6C}"/>
              </a:ext>
            </a:extLst>
          </p:cNvPr>
          <p:cNvSpPr txBox="1">
            <a:spLocks/>
          </p:cNvSpPr>
          <p:nvPr/>
        </p:nvSpPr>
        <p:spPr>
          <a:xfrm>
            <a:off x="426424" y="1661209"/>
            <a:ext cx="11655078" cy="1282402"/>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AU" sz="2000" dirty="0">
                <a:latin typeface="+mj-lt"/>
              </a:rPr>
              <a:t>Data cleansing, transformation, aggregation, conversion, etc.</a:t>
            </a:r>
          </a:p>
          <a:p>
            <a:pPr lvl="1"/>
            <a:r>
              <a:rPr lang="en-AU" sz="2000" dirty="0">
                <a:latin typeface="+mj-lt"/>
              </a:rPr>
              <a:t>Cloud scale via Spark execution </a:t>
            </a:r>
          </a:p>
          <a:p>
            <a:pPr lvl="1"/>
            <a:r>
              <a:rPr lang="en-AU" sz="2000" dirty="0">
                <a:latin typeface="+mj-lt"/>
              </a:rPr>
              <a:t>Easily build resilient data flows</a:t>
            </a:r>
          </a:p>
        </p:txBody>
      </p:sp>
      <p:sp>
        <p:nvSpPr>
          <p:cNvPr id="6" name="TextBox 5">
            <a:extLst>
              <a:ext uri="{FF2B5EF4-FFF2-40B4-BE49-F238E27FC236}">
                <a16:creationId xmlns:a16="http://schemas.microsoft.com/office/drawing/2014/main" id="{27807DF7-496D-4B51-B396-3FAF16BF0A9C}"/>
              </a:ext>
            </a:extLst>
          </p:cNvPr>
          <p:cNvSpPr txBox="1"/>
          <p:nvPr/>
        </p:nvSpPr>
        <p:spPr>
          <a:xfrm>
            <a:off x="6368835" y="4845495"/>
            <a:ext cx="1143526"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not </a:t>
            </a:r>
          </a:p>
        </p:txBody>
      </p:sp>
      <p:pic>
        <p:nvPicPr>
          <p:cNvPr id="7" name="Picture 6">
            <a:extLst>
              <a:ext uri="{FF2B5EF4-FFF2-40B4-BE49-F238E27FC236}">
                <a16:creationId xmlns:a16="http://schemas.microsoft.com/office/drawing/2014/main" id="{AE378E2A-C2C5-4CE9-B41C-E1CBF01C7E2F}"/>
              </a:ext>
            </a:extLst>
          </p:cNvPr>
          <p:cNvPicPr>
            <a:picLocks noChangeAspect="1"/>
          </p:cNvPicPr>
          <p:nvPr/>
        </p:nvPicPr>
        <p:blipFill>
          <a:blip r:embed="rId2"/>
          <a:stretch>
            <a:fillRect/>
          </a:stretch>
        </p:blipFill>
        <p:spPr>
          <a:xfrm>
            <a:off x="1152422" y="3393391"/>
            <a:ext cx="5305217" cy="302640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9CF4127-BF63-40AE-92D2-52372A57A9B1}"/>
              </a:ext>
            </a:extLst>
          </p:cNvPr>
          <p:cNvPicPr>
            <a:picLocks noChangeAspect="1"/>
          </p:cNvPicPr>
          <p:nvPr/>
        </p:nvPicPr>
        <p:blipFill>
          <a:blip r:embed="rId3"/>
          <a:stretch>
            <a:fillRect/>
          </a:stretch>
        </p:blipFill>
        <p:spPr>
          <a:xfrm>
            <a:off x="7423556" y="3849270"/>
            <a:ext cx="2904290" cy="2370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4556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Load data into Azure SQL Data Warehouse using Azure Data Factory Pipelines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6" name="Picture 5">
            <a:extLst>
              <a:ext uri="{FF2B5EF4-FFF2-40B4-BE49-F238E27FC236}">
                <a16:creationId xmlns:a16="http://schemas.microsoft.com/office/drawing/2014/main" id="{DB138634-C027-42B4-A339-AF60EA88BDA9}"/>
              </a:ext>
            </a:extLst>
          </p:cNvPr>
          <p:cNvPicPr>
            <a:picLocks noChangeAspect="1"/>
          </p:cNvPicPr>
          <p:nvPr/>
        </p:nvPicPr>
        <p:blipFill>
          <a:blip r:embed="rId2"/>
          <a:stretch>
            <a:fillRect/>
          </a:stretch>
        </p:blipFill>
        <p:spPr>
          <a:xfrm>
            <a:off x="2049941" y="1312985"/>
            <a:ext cx="8092118" cy="5383690"/>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D6CF0E48-D7C6-42B1-ABA5-510F7068D946}"/>
              </a:ext>
            </a:extLst>
          </p:cNvPr>
          <p:cNvPicPr>
            <a:picLocks noChangeAspect="1"/>
          </p:cNvPicPr>
          <p:nvPr/>
        </p:nvPicPr>
        <p:blipFill>
          <a:blip r:embed="rId2"/>
          <a:stretch>
            <a:fillRect/>
          </a:stretch>
        </p:blipFill>
        <p:spPr>
          <a:xfrm>
            <a:off x="1020574" y="288694"/>
            <a:ext cx="10150852" cy="6280612"/>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3DF2-A8A3-4DA9-9817-86047FECF770}"/>
              </a:ext>
            </a:extLst>
          </p:cNvPr>
          <p:cNvSpPr>
            <a:spLocks noGrp="1"/>
          </p:cNvSpPr>
          <p:nvPr>
            <p:ph type="title"/>
          </p:nvPr>
        </p:nvSpPr>
        <p:spPr>
          <a:xfrm>
            <a:off x="455995" y="620428"/>
            <a:ext cx="11306469" cy="403137"/>
          </a:xfrm>
        </p:spPr>
        <p:txBody>
          <a:bodyPr/>
          <a:lstStyle/>
          <a:p>
            <a:r>
              <a:rPr lang="en-US" dirty="0">
                <a:solidFill>
                  <a:schemeClr val="tx2"/>
                </a:solidFill>
              </a:rPr>
              <a:t>The Modern Data Problem</a:t>
            </a:r>
          </a:p>
        </p:txBody>
      </p:sp>
      <p:sp>
        <p:nvSpPr>
          <p:cNvPr id="4" name="Text Placeholder 3">
            <a:extLst>
              <a:ext uri="{FF2B5EF4-FFF2-40B4-BE49-F238E27FC236}">
                <a16:creationId xmlns:a16="http://schemas.microsoft.com/office/drawing/2014/main" id="{75EE23CD-F4CD-4847-B7C0-DD89BE6F0158}"/>
              </a:ext>
            </a:extLst>
          </p:cNvPr>
          <p:cNvSpPr>
            <a:spLocks noGrp="1"/>
          </p:cNvSpPr>
          <p:nvPr>
            <p:ph type="body" sz="quarter" idx="4294967295"/>
          </p:nvPr>
        </p:nvSpPr>
        <p:spPr>
          <a:xfrm>
            <a:off x="495328" y="2796969"/>
            <a:ext cx="5761038" cy="1646238"/>
          </a:xfrm>
        </p:spPr>
        <p:txBody>
          <a:bodyPr/>
          <a:lstStyle/>
          <a:p>
            <a:pPr lvl="1">
              <a:spcBef>
                <a:spcPts val="1200"/>
              </a:spcBef>
            </a:pPr>
            <a:r>
              <a:rPr lang="en-US" sz="2000" dirty="0">
                <a:solidFill>
                  <a:schemeClr val="tx2"/>
                </a:solidFill>
                <a:latin typeface="+mj-lt"/>
                <a:cs typeface="Segoe UI Semibold" panose="020B0702040204020203" pitchFamily="34" charset="0"/>
              </a:rPr>
              <a:t>How to derive value from data:</a:t>
            </a:r>
          </a:p>
          <a:p>
            <a:pPr lvl="1">
              <a:spcBef>
                <a:spcPts val="600"/>
              </a:spcBef>
            </a:pPr>
            <a:r>
              <a:rPr lang="en-US" sz="2000" dirty="0">
                <a:cs typeface="Segoe UI Semilight" panose="020B0402040204020203" pitchFamily="34" charset="0"/>
              </a:rPr>
              <a:t>What happened historically? </a:t>
            </a:r>
          </a:p>
          <a:p>
            <a:pPr lvl="1">
              <a:spcBef>
                <a:spcPts val="600"/>
              </a:spcBef>
            </a:pPr>
            <a:r>
              <a:rPr lang="en-US" sz="2000" dirty="0">
                <a:cs typeface="Segoe UI Semilight" panose="020B0402040204020203" pitchFamily="34" charset="0"/>
              </a:rPr>
              <a:t>What is happening now? </a:t>
            </a:r>
          </a:p>
          <a:p>
            <a:pPr lvl="1">
              <a:spcBef>
                <a:spcPts val="600"/>
              </a:spcBef>
            </a:pPr>
            <a:r>
              <a:rPr lang="en-US" sz="2000" dirty="0">
                <a:cs typeface="Segoe UI Semilight" panose="020B0402040204020203" pitchFamily="34" charset="0"/>
              </a:rPr>
              <a:t>What is going to happen? </a:t>
            </a: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1"/>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tx2">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905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1"/>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1"/>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078517" y="5094683"/>
            <a:ext cx="3560999" cy="6463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Each dimension of data is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Semibold" panose="020B0702040204020203" pitchFamily="34" charset="0"/>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50077"/>
            <a:ext cx="17807246" cy="17807246"/>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tx2">
                <a:alpha val="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682786"/>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 at Folder/File level</a:t>
            </a:r>
          </a:p>
          <a:p>
            <a:r>
              <a:rPr lang="en-AU" b="0" dirty="0">
                <a:solidFill>
                  <a:schemeClr val="tx1"/>
                </a:solidFill>
              </a:rPr>
              <a:t>Encryption at rest</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Example</a:t>
            </a:r>
          </a:p>
        </p:txBody>
      </p:sp>
      <p:pic>
        <p:nvPicPr>
          <p:cNvPr id="1026" name="Picture 2">
            <a:extLst>
              <a:ext uri="{FF2B5EF4-FFF2-40B4-BE49-F238E27FC236}">
                <a16:creationId xmlns:a16="http://schemas.microsoft.com/office/drawing/2014/main" id="{3C64BEA3-FEC3-45AA-BB0B-1D34545DB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1119808"/>
            <a:ext cx="5207263" cy="53803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D45F26-E247-461A-9865-91F990E91E86}"/>
              </a:ext>
            </a:extLst>
          </p:cNvPr>
          <p:cNvSpPr txBox="1"/>
          <p:nvPr/>
        </p:nvSpPr>
        <p:spPr>
          <a:xfrm>
            <a:off x="5751444" y="1307776"/>
            <a:ext cx="5638800" cy="2502223"/>
          </a:xfrm>
          <a:prstGeom prst="rect">
            <a:avLst/>
          </a:prstGeom>
          <a:noFill/>
        </p:spPr>
        <p:txBody>
          <a:bodyPr wrap="square" lIns="182880" tIns="146304" rIns="182880" bIns="146304" rtlCol="0">
            <a:spAutoFit/>
          </a:bodyPr>
          <a:lstStyle/>
          <a:p>
            <a:pPr>
              <a:lnSpc>
                <a:spcPct val="90000"/>
              </a:lnSpc>
              <a:spcAft>
                <a:spcPts val="600"/>
              </a:spcAft>
            </a:pPr>
            <a:r>
              <a:rPr lang="en-AU" dirty="0">
                <a:gradFill>
                  <a:gsLst>
                    <a:gs pos="2917">
                      <a:schemeClr val="tx1"/>
                    </a:gs>
                    <a:gs pos="30000">
                      <a:schemeClr val="tx1"/>
                    </a:gs>
                  </a:gsLst>
                  <a:lin ang="5400000" scaled="0"/>
                </a:gradFill>
              </a:rPr>
              <a:t>Data Lake Zone</a:t>
            </a:r>
          </a:p>
          <a:p>
            <a:pPr>
              <a:lnSpc>
                <a:spcPct val="90000"/>
              </a:lnSpc>
              <a:spcAft>
                <a:spcPts val="600"/>
              </a:spcAft>
            </a:pPr>
            <a:r>
              <a:rPr lang="en-AU" dirty="0">
                <a:gradFill>
                  <a:gsLst>
                    <a:gs pos="2917">
                      <a:schemeClr val="tx1"/>
                    </a:gs>
                    <a:gs pos="30000">
                      <a:schemeClr val="tx1"/>
                    </a:gs>
                  </a:gsLst>
                  <a:lin ang="5400000" scaled="0"/>
                </a:gradFill>
              </a:rPr>
              <a:t>   Business Area</a:t>
            </a:r>
          </a:p>
          <a:p>
            <a:pPr>
              <a:lnSpc>
                <a:spcPct val="90000"/>
              </a:lnSpc>
              <a:spcAft>
                <a:spcPts val="600"/>
              </a:spcAft>
            </a:pPr>
            <a:r>
              <a:rPr lang="en-AU" dirty="0">
                <a:gradFill>
                  <a:gsLst>
                    <a:gs pos="2917">
                      <a:schemeClr val="tx1"/>
                    </a:gs>
                    <a:gs pos="30000">
                      <a:schemeClr val="tx1"/>
                    </a:gs>
                  </a:gsLst>
                  <a:lin ang="5400000" scaled="0"/>
                </a:gradFill>
              </a:rPr>
              <a:t>      Source System</a:t>
            </a:r>
          </a:p>
          <a:p>
            <a:pPr>
              <a:lnSpc>
                <a:spcPct val="90000"/>
              </a:lnSpc>
              <a:spcAft>
                <a:spcPts val="600"/>
              </a:spcAft>
            </a:pPr>
            <a:r>
              <a:rPr lang="en-AU" dirty="0">
                <a:gradFill>
                  <a:gsLst>
                    <a:gs pos="2917">
                      <a:schemeClr val="tx1"/>
                    </a:gs>
                    <a:gs pos="30000">
                      <a:schemeClr val="tx1"/>
                    </a:gs>
                  </a:gsLst>
                  <a:lin ang="5400000" scaled="0"/>
                </a:gradFill>
              </a:rPr>
              <a:t>         Entity Name</a:t>
            </a:r>
          </a:p>
          <a:p>
            <a:pPr>
              <a:lnSpc>
                <a:spcPct val="90000"/>
              </a:lnSpc>
              <a:spcAft>
                <a:spcPts val="600"/>
              </a:spcAft>
            </a:pPr>
            <a:r>
              <a:rPr lang="en-AU" dirty="0">
                <a:gradFill>
                  <a:gsLst>
                    <a:gs pos="2917">
                      <a:schemeClr val="tx1"/>
                    </a:gs>
                    <a:gs pos="30000">
                      <a:schemeClr val="tx1"/>
                    </a:gs>
                  </a:gsLst>
                  <a:lin ang="5400000" scaled="0"/>
                </a:gradFill>
              </a:rPr>
              <a:t>            Year</a:t>
            </a:r>
          </a:p>
          <a:p>
            <a:pPr>
              <a:lnSpc>
                <a:spcPct val="90000"/>
              </a:lnSpc>
              <a:spcAft>
                <a:spcPts val="600"/>
              </a:spcAft>
            </a:pPr>
            <a:r>
              <a:rPr lang="en-AU" dirty="0">
                <a:gradFill>
                  <a:gsLst>
                    <a:gs pos="2917">
                      <a:schemeClr val="tx1"/>
                    </a:gs>
                    <a:gs pos="30000">
                      <a:schemeClr val="tx1"/>
                    </a:gs>
                  </a:gsLst>
                  <a:lin ang="5400000" scaled="0"/>
                </a:gradFill>
              </a:rPr>
              <a:t>               Month</a:t>
            </a:r>
          </a:p>
          <a:p>
            <a:pPr>
              <a:lnSpc>
                <a:spcPct val="90000"/>
              </a:lnSpc>
              <a:spcAft>
                <a:spcPts val="600"/>
              </a:spcAft>
            </a:pPr>
            <a:r>
              <a:rPr lang="en-AU" dirty="0">
                <a:gradFill>
                  <a:gsLst>
                    <a:gs pos="2917">
                      <a:schemeClr val="tx1"/>
                    </a:gs>
                    <a:gs pos="30000">
                      <a:schemeClr val="tx1"/>
                    </a:gs>
                  </a:gsLst>
                  <a:lin ang="5400000" scaled="0"/>
                </a:gradFill>
              </a:rPr>
              <a:t>                  Data Files (standard naming convention)</a:t>
            </a:r>
          </a:p>
        </p:txBody>
      </p:sp>
      <p:sp>
        <p:nvSpPr>
          <p:cNvPr id="11" name="TextBox 10">
            <a:extLst>
              <a:ext uri="{FF2B5EF4-FFF2-40B4-BE49-F238E27FC236}">
                <a16:creationId xmlns:a16="http://schemas.microsoft.com/office/drawing/2014/main" id="{FA9EE7B4-242B-420D-BEDE-F86C047D55B6}"/>
              </a:ext>
            </a:extLst>
          </p:cNvPr>
          <p:cNvSpPr txBox="1"/>
          <p:nvPr/>
        </p:nvSpPr>
        <p:spPr>
          <a:xfrm>
            <a:off x="5751444" y="6038525"/>
            <a:ext cx="6347791" cy="461665"/>
          </a:xfrm>
          <a:prstGeom prst="rect">
            <a:avLst/>
          </a:prstGeom>
          <a:noFill/>
        </p:spPr>
        <p:txBody>
          <a:bodyPr wrap="square" lIns="182880" tIns="146304" rIns="182880" bIns="146304" rtlCol="0">
            <a:spAutoFit/>
          </a:bodyPr>
          <a:lstStyle/>
          <a:p>
            <a:pPr>
              <a:lnSpc>
                <a:spcPct val="90000"/>
              </a:lnSpc>
              <a:spcAft>
                <a:spcPts val="600"/>
              </a:spcAft>
            </a:pPr>
            <a:r>
              <a:rPr lang="en-AU" sz="1200" dirty="0">
                <a:gradFill>
                  <a:gsLst>
                    <a:gs pos="2917">
                      <a:schemeClr val="tx1"/>
                    </a:gs>
                    <a:gs pos="30000">
                      <a:schemeClr val="tx1"/>
                    </a:gs>
                  </a:gsLst>
                  <a:lin ang="5400000" scaled="0"/>
                </a:gradFill>
              </a:rPr>
              <a:t>Source: </a:t>
            </a:r>
            <a:r>
              <a:rPr lang="en-AU" sz="1200" dirty="0">
                <a:hlinkClick r:id="rId3"/>
              </a:rPr>
              <a:t>https://www.sqlchick.com/entries/2019/1/20/faqs-about-organizing-a-data-lake</a:t>
            </a:r>
            <a:endParaRPr lang="en-AU" sz="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35192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57664"/>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12064"/>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891682"/>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6530" y="1596989"/>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789" y="1581888"/>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08297"/>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18350"/>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14106"/>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56849"/>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4987291"/>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4991805"/>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Mapping Data Flows</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Transform Big Data using Azure Data Factory Mapping Data Flows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5" name="Picture 4">
            <a:extLst>
              <a:ext uri="{FF2B5EF4-FFF2-40B4-BE49-F238E27FC236}">
                <a16:creationId xmlns:a16="http://schemas.microsoft.com/office/drawing/2014/main" id="{DB8661D8-5BE2-4CB2-A464-8E3C8CF51348}"/>
              </a:ext>
            </a:extLst>
          </p:cNvPr>
          <p:cNvPicPr>
            <a:picLocks noChangeAspect="1"/>
          </p:cNvPicPr>
          <p:nvPr/>
        </p:nvPicPr>
        <p:blipFill>
          <a:blip r:embed="rId2"/>
          <a:stretch>
            <a:fillRect/>
          </a:stretch>
        </p:blipFill>
        <p:spPr>
          <a:xfrm>
            <a:off x="2040710" y="1355248"/>
            <a:ext cx="8110579" cy="5395973"/>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5" name="Picture 4">
            <a:extLst>
              <a:ext uri="{FF2B5EF4-FFF2-40B4-BE49-F238E27FC236}">
                <a16:creationId xmlns:a16="http://schemas.microsoft.com/office/drawing/2014/main" id="{A0F2F47A-62AB-41BE-8DD3-EF93C22BFE19}"/>
              </a:ext>
            </a:extLst>
          </p:cNvPr>
          <p:cNvPicPr>
            <a:picLocks noChangeAspect="1"/>
          </p:cNvPicPr>
          <p:nvPr/>
        </p:nvPicPr>
        <p:blipFill>
          <a:blip r:embed="rId2"/>
          <a:stretch>
            <a:fillRect/>
          </a:stretch>
        </p:blipFill>
        <p:spPr>
          <a:xfrm>
            <a:off x="984908" y="222584"/>
            <a:ext cx="10219070" cy="6280612"/>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2" name="Picture 1">
            <a:extLst>
              <a:ext uri="{FF2B5EF4-FFF2-40B4-BE49-F238E27FC236}">
                <a16:creationId xmlns:a16="http://schemas.microsoft.com/office/drawing/2014/main" id="{4DA979A7-F2F5-4D0B-ACD7-A85E58FB7C26}"/>
              </a:ext>
            </a:extLst>
          </p:cNvPr>
          <p:cNvPicPr>
            <a:picLocks noChangeAspect="1"/>
          </p:cNvPicPr>
          <p:nvPr/>
        </p:nvPicPr>
        <p:blipFill>
          <a:blip r:embed="rId2"/>
          <a:stretch>
            <a:fillRect/>
          </a:stretch>
        </p:blipFill>
        <p:spPr>
          <a:xfrm>
            <a:off x="1434840" y="961927"/>
            <a:ext cx="8696447" cy="5741306"/>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Explore Big Data with Azure Databricks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4" name="Picture 3">
            <a:extLst>
              <a:ext uri="{FF2B5EF4-FFF2-40B4-BE49-F238E27FC236}">
                <a16:creationId xmlns:a16="http://schemas.microsoft.com/office/drawing/2014/main" id="{77064C3B-3F11-49F8-A5F7-8A5F5B28C351}"/>
              </a:ext>
            </a:extLst>
          </p:cNvPr>
          <p:cNvPicPr>
            <a:picLocks noChangeAspect="1"/>
          </p:cNvPicPr>
          <p:nvPr/>
        </p:nvPicPr>
        <p:blipFill>
          <a:blip r:embed="rId2"/>
          <a:stretch>
            <a:fillRect/>
          </a:stretch>
        </p:blipFill>
        <p:spPr>
          <a:xfrm>
            <a:off x="1968153" y="1211429"/>
            <a:ext cx="8252580" cy="549044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4" name="Picture 3" descr="A close up of a map&#10;&#10;Description automatically generated">
            <a:extLst>
              <a:ext uri="{FF2B5EF4-FFF2-40B4-BE49-F238E27FC236}">
                <a16:creationId xmlns:a16="http://schemas.microsoft.com/office/drawing/2014/main" id="{C2B15897-FB6D-42BE-963B-77C697B37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523" y="222584"/>
            <a:ext cx="9222354" cy="6442902"/>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4" name="Picture 3">
            <a:extLst>
              <a:ext uri="{FF2B5EF4-FFF2-40B4-BE49-F238E27FC236}">
                <a16:creationId xmlns:a16="http://schemas.microsoft.com/office/drawing/2014/main" id="{80CFCD14-31BE-4E74-B13D-95CAFB1FEBD7}"/>
              </a:ext>
            </a:extLst>
          </p:cNvPr>
          <p:cNvPicPr>
            <a:picLocks noChangeAspect="1"/>
          </p:cNvPicPr>
          <p:nvPr/>
        </p:nvPicPr>
        <p:blipFill>
          <a:blip r:embed="rId2"/>
          <a:stretch>
            <a:fillRect/>
          </a:stretch>
        </p:blipFill>
        <p:spPr>
          <a:xfrm>
            <a:off x="984908" y="288694"/>
            <a:ext cx="10219070" cy="6280612"/>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Cosmos </a:t>
              </a:r>
              <a:r>
                <a:rPr lang="en-AU" sz="1600">
                  <a:latin typeface="+mn-lt"/>
                </a:rPr>
                <a:t>DB, Redis </a:t>
              </a:r>
              <a:r>
                <a:rPr lang="en-AU" sz="1600" dirty="0">
                  <a:latin typeface="+mn-lt"/>
                </a:rPr>
                <a:t>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222118" y="4296421"/>
            <a:ext cx="2486454" cy="698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6359" y="4296421"/>
            <a:ext cx="2486454" cy="375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690601" y="4296421"/>
            <a:ext cx="2486454" cy="10216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2118" y="2498704"/>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461065" y="2498704"/>
            <a:ext cx="200856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and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9024124" y="2437149"/>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1974421" y="3187374"/>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8662" y="3187374"/>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42904" y="3125819"/>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p:txBody>
          <a:bodyPr/>
          <a:lstStyle/>
          <a:p>
            <a:pPr algn="ctr"/>
            <a:r>
              <a:rPr lang="en-US" dirty="0">
                <a:latin typeface="Segoe UI Semibold" panose="020B0702040204020203" pitchFamily="34" charset="0"/>
                <a:cs typeface="Segoe UI Semibold" panose="020B0702040204020203" pitchFamily="34" charset="0"/>
              </a:rPr>
              <a:t>Azure AI</a:t>
            </a:r>
          </a:p>
        </p:txBody>
      </p:sp>
      <p:sp>
        <p:nvSpPr>
          <p:cNvPr id="114" name="Rectangle 113">
            <a:extLst>
              <a:ext uri="{FF2B5EF4-FFF2-40B4-BE49-F238E27FC236}">
                <a16:creationId xmlns:a16="http://schemas.microsoft.com/office/drawing/2014/main" id="{86D48F31-0FFE-46ED-84DF-C8412260655C}"/>
              </a:ext>
            </a:extLst>
          </p:cNvPr>
          <p:cNvSpPr/>
          <p:nvPr/>
        </p:nvSpPr>
        <p:spPr>
          <a:xfrm>
            <a:off x="3688119" y="5794709"/>
            <a:ext cx="1346892" cy="369332"/>
          </a:xfrm>
          <a:prstGeom prst="rect">
            <a:avLst/>
          </a:prstGeom>
        </p:spPr>
        <p:txBody>
          <a:bodyPr wrap="square" lIns="91440" tIns="45720" rIns="91440" bIns="4572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Productive</a:t>
            </a:r>
            <a:endParaRPr kumimoji="0" lang="en-US" sz="1600" b="0" i="0" u="none" strike="noStrike" kern="1200" cap="none" spc="0" normalizeH="0" baseline="0" noProof="0">
              <a:ln>
                <a:noFill/>
              </a:ln>
              <a:effectLst/>
              <a:uLnTx/>
              <a:uFillTx/>
              <a:latin typeface="Segoe UI"/>
              <a:ea typeface="+mn-ea"/>
            </a:endParaRPr>
          </a:p>
        </p:txBody>
      </p:sp>
      <p:sp>
        <p:nvSpPr>
          <p:cNvPr id="115" name="TextBox 114">
            <a:extLst>
              <a:ext uri="{FF2B5EF4-FFF2-40B4-BE49-F238E27FC236}">
                <a16:creationId xmlns:a16="http://schemas.microsoft.com/office/drawing/2014/main" id="{60A6CB04-23CA-4F96-9206-5976B054BDFA}"/>
              </a:ext>
            </a:extLst>
          </p:cNvPr>
          <p:cNvSpPr txBox="1"/>
          <p:nvPr/>
        </p:nvSpPr>
        <p:spPr>
          <a:xfrm>
            <a:off x="5035011" y="5794709"/>
            <a:ext cx="2372138" cy="36933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Built for enterprises</a:t>
            </a:r>
            <a:endParaRPr kumimoji="0" lang="en-US" sz="1600" b="0" i="0" u="none" strike="noStrike" kern="1200" cap="none" spc="0" normalizeH="0" baseline="0" noProof="0">
              <a:ln>
                <a:noFill/>
              </a:ln>
              <a:effectLst/>
              <a:uLnTx/>
              <a:uFillTx/>
              <a:latin typeface="Segoe UI"/>
              <a:ea typeface="+mn-ea"/>
            </a:endParaRPr>
          </a:p>
        </p:txBody>
      </p:sp>
      <p:sp>
        <p:nvSpPr>
          <p:cNvPr id="117" name="TextBox 116">
            <a:extLst>
              <a:ext uri="{FF2B5EF4-FFF2-40B4-BE49-F238E27FC236}">
                <a16:creationId xmlns:a16="http://schemas.microsoft.com/office/drawing/2014/main" id="{713E87D8-642A-424F-A009-4F2348CFB3D8}"/>
              </a:ext>
            </a:extLst>
          </p:cNvPr>
          <p:cNvSpPr txBox="1"/>
          <p:nvPr/>
        </p:nvSpPr>
        <p:spPr>
          <a:xfrm>
            <a:off x="7407149" y="5794709"/>
            <a:ext cx="1096732" cy="369332"/>
          </a:xfrm>
          <a:prstGeom prst="rect">
            <a:avLst/>
          </a:prstGeom>
          <a:noFill/>
        </p:spPr>
        <p:txBody>
          <a:bodyPr wrap="square" lIns="91440" tIns="45720" rIns="91440" bIns="45720" rtlCol="0" anchor="t">
            <a:spAutoFit/>
          </a:bodyPr>
          <a:lstStyle/>
          <a:p>
            <a:pPr marL="0" marR="0" lvl="1" indent="0" algn="ctr"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Trusted</a:t>
            </a:r>
            <a:endParaRPr kumimoji="0" lang="en-US" sz="1400" b="0" i="0" u="none" strike="noStrike" kern="1200" cap="none" spc="0" normalizeH="0" baseline="0" noProof="0">
              <a:ln>
                <a:noFill/>
              </a:ln>
              <a:effectLst/>
              <a:uLnTx/>
              <a:uFillTx/>
              <a:latin typeface="Segoe UI"/>
              <a:ea typeface="+mn-ea"/>
            </a:endParaRPr>
          </a:p>
        </p:txBody>
      </p:sp>
      <p:cxnSp>
        <p:nvCxnSpPr>
          <p:cNvPr id="118" name="Straight Connector 117">
            <a:extLst>
              <a:ext uri="{FF2B5EF4-FFF2-40B4-BE49-F238E27FC236}">
                <a16:creationId xmlns:a16="http://schemas.microsoft.com/office/drawing/2014/main" id="{69F31D46-7E7F-4B70-9F1C-F95CE0AAF82E}"/>
              </a:ext>
            </a:extLst>
          </p:cNvPr>
          <p:cNvCxnSpPr/>
          <p:nvPr/>
        </p:nvCxnSpPr>
        <p:spPr>
          <a:xfrm>
            <a:off x="1896263" y="5690767"/>
            <a:ext cx="8463868"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A30620-096B-440A-93DB-1DEEC87F1D29}"/>
              </a:ext>
            </a:extLst>
          </p:cNvPr>
          <p:cNvSpPr txBox="1"/>
          <p:nvPr/>
        </p:nvSpPr>
        <p:spPr>
          <a:xfrm>
            <a:off x="0" y="1492124"/>
            <a:ext cx="12192000" cy="369332"/>
          </a:xfrm>
          <a:prstGeom prst="rect">
            <a:avLst/>
          </a:prstGeom>
          <a:solidFill>
            <a:srgbClr val="0070C0"/>
          </a:solidFill>
        </p:spPr>
        <p:txBody>
          <a:bodyPr wrap="square" rtlCol="0">
            <a:spAutoFit/>
          </a:bodyPr>
          <a:lstStyle/>
          <a:p>
            <a:pPr algn="ctr"/>
            <a:r>
              <a:rPr lang="en-AU" dirty="0">
                <a:solidFill>
                  <a:schemeClr val="bg1"/>
                </a:solidFill>
                <a:latin typeface="Segoe UI Semibold" panose="020B0702040204020203" pitchFamily="34" charset="0"/>
                <a:cs typeface="Segoe UI Semibold" panose="020B0702040204020203" pitchFamily="34" charset="0"/>
              </a:rPr>
              <a:t>Solution Areas</a:t>
            </a:r>
          </a:p>
        </p:txBody>
      </p:sp>
    </p:spTree>
    <p:extLst>
      <p:ext uri="{BB962C8B-B14F-4D97-AF65-F5344CB8AC3E}">
        <p14:creationId xmlns:p14="http://schemas.microsoft.com/office/powerpoint/2010/main" val="731976106"/>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6745" y="1311585"/>
            <a:ext cx="11530049" cy="5183128"/>
          </a:xfrm>
          <a:prstGeom prst="rect">
            <a:avLst/>
          </a:prstGeom>
          <a:noFill/>
          <a:ln w="254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a:xfrm>
            <a:off x="346744" y="457200"/>
            <a:ext cx="11530049" cy="553998"/>
          </a:xfrm>
        </p:spPr>
        <p:txBody>
          <a:bodyPr/>
          <a:lstStyle/>
          <a:p>
            <a:pPr algn="l"/>
            <a:r>
              <a:rPr lang="en-US" sz="3600" spc="0" dirty="0">
                <a:solidFill>
                  <a:schemeClr val="accent1"/>
                </a:solidFill>
              </a:rPr>
              <a:t>Machine Learning on Azure</a:t>
            </a: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1463013"/>
            <a:ext cx="6424647"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Domain specific pretrained m</a:t>
            </a:r>
            <a:r>
              <a:rPr kumimoji="0" lang="en-US" sz="1800" b="1" i="0" u="none" strike="noStrike" kern="0" cap="none" spc="0" normalizeH="0" baseline="0" noProof="0" err="1">
                <a:ln>
                  <a:noFill/>
                </a:ln>
                <a:solidFill>
                  <a:prstClr val="black"/>
                </a:solidFill>
                <a:effectLst/>
                <a:uLnTx/>
                <a:uFillTx/>
                <a:latin typeface="Segoe UI Semibold"/>
                <a:ea typeface="Segoe UI" pitchFamily="34" charset="0"/>
                <a:cs typeface="Segoe UI" pitchFamily="34" charset="0"/>
              </a:rPr>
              <a:t>odels</a:t>
            </a:r>
            <a:endPar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solution development</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689" y="4882544"/>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848" y="4882544"/>
            <a:ext cx="1118768"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Machine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3399149"/>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8198"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5043"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PyTorch</a:t>
            </a: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2202" y="3962635"/>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ONNX</a:t>
            </a: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452" y="4882544"/>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5274" y="1989245"/>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733"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464" y="1653890"/>
            <a:ext cx="308522" cy="206710"/>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924" y="1989245"/>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578"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4399532"/>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0876" y="5410926"/>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4067" y="4001877"/>
            <a:ext cx="61555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Scikit</a:t>
            </a: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2428414"/>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Familiar Data Science tools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model development </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352" y="1683002"/>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5424" y="1630587"/>
            <a:ext cx="317823" cy="294280"/>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5371" y="1635634"/>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883" y="4510761"/>
            <a:ext cx="460699" cy="348263"/>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accent1"/>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accent1"/>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accent1"/>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8180" y="4513714"/>
            <a:ext cx="320174" cy="342357"/>
            <a:chOff x="8882196" y="3721867"/>
            <a:chExt cx="285941" cy="305752"/>
          </a:xfrm>
          <a:solidFill>
            <a:schemeClr val="bg1">
              <a:lumMod val="95000"/>
            </a:schemeClr>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979" y="4525789"/>
            <a:ext cx="312189" cy="318206"/>
            <a:chOff x="7158422" y="1607015"/>
            <a:chExt cx="2726357" cy="2778898"/>
          </a:xfrm>
          <a:solidFill>
            <a:schemeClr val="bg1">
              <a:lumMod val="95000"/>
            </a:schemeClr>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7028" y="5558237"/>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4085" y="6010716"/>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636" y="5608647"/>
            <a:ext cx="309263" cy="197305"/>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822" y="6010716"/>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1170" y="5558237"/>
            <a:ext cx="298125" cy="298125"/>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8515" y="6010716"/>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FPGA</a:t>
            </a:r>
          </a:p>
        </p:txBody>
      </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6596" y="2360703"/>
            <a:ext cx="11176969"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6596" y="3349578"/>
            <a:ext cx="11176969"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6596" y="5327328"/>
            <a:ext cx="11176969"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a:stretch>
            <a:fillRect/>
          </a:stretch>
        </p:blipFill>
        <p:spPr>
          <a:xfrm>
            <a:off x="10941642" y="3544156"/>
            <a:ext cx="380308" cy="373064"/>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275" y="3552632"/>
            <a:ext cx="298830" cy="323165"/>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7019" y="3550488"/>
            <a:ext cx="292099" cy="343181"/>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5424" y="3599456"/>
            <a:ext cx="553473" cy="294200"/>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6596" y="4338453"/>
            <a:ext cx="11176969" cy="0"/>
          </a:xfrm>
          <a:prstGeom prst="line">
            <a:avLst/>
          </a:prstGeom>
          <a:noFill/>
          <a:ln w="15875" cap="rnd" cmpd="sng" algn="ctr">
            <a:solidFill>
              <a:sysClr val="window" lastClr="FFFFFF">
                <a:lumMod val="85000"/>
              </a:sysClr>
            </a:solidFill>
            <a:prstDash val="solid"/>
            <a:headEnd type="none"/>
            <a:tailEnd type="none"/>
          </a:ln>
          <a:effectLst/>
        </p:spPr>
      </p:cxnSp>
      <p:sp>
        <p:nvSpPr>
          <p:cNvPr id="4" name="TextBox 3">
            <a:extLst>
              <a:ext uri="{FF2B5EF4-FFF2-40B4-BE49-F238E27FC236}">
                <a16:creationId xmlns:a16="http://schemas.microsoft.com/office/drawing/2014/main" id="{C93AC34D-818E-4EDC-95C6-94BCC080C8DA}"/>
              </a:ext>
            </a:extLst>
          </p:cNvPr>
          <p:cNvSpPr txBox="1"/>
          <p:nvPr/>
        </p:nvSpPr>
        <p:spPr>
          <a:xfrm>
            <a:off x="3888921" y="6351597"/>
            <a:ext cx="5289146" cy="2862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From the Intelligent Cloud to the Intelligent Edge</a:t>
            </a:r>
          </a:p>
        </p:txBody>
      </p:sp>
      <p:sp>
        <p:nvSpPr>
          <p:cNvPr id="139" name="Rectangle 138">
            <a:extLst>
              <a:ext uri="{FF2B5EF4-FFF2-40B4-BE49-F238E27FC236}">
                <a16:creationId xmlns:a16="http://schemas.microsoft.com/office/drawing/2014/main" id="{C203AD22-959A-4177-97FF-C0DC8FA0162E}"/>
              </a:ext>
            </a:extLst>
          </p:cNvPr>
          <p:cNvSpPr/>
          <p:nvPr/>
        </p:nvSpPr>
        <p:spPr>
          <a:xfrm>
            <a:off x="11216081" y="0"/>
            <a:ext cx="974360" cy="763398"/>
          </a:xfrm>
          <a:prstGeom prst="rect">
            <a:avLst/>
          </a:prstGeom>
          <a:solidFill>
            <a:srgbClr val="FFFFFF">
              <a:alpha val="88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4014495" y="6357398"/>
            <a:ext cx="407826" cy="228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416AC4B3-B2A3-4C4E-8045-2DFAD50B3750}"/>
              </a:ext>
            </a:extLst>
          </p:cNvPr>
          <p:cNvGrpSpPr/>
          <p:nvPr/>
        </p:nvGrpSpPr>
        <p:grpSpPr>
          <a:xfrm>
            <a:off x="8661820" y="6366811"/>
            <a:ext cx="260166" cy="259052"/>
            <a:chOff x="9301765" y="6305291"/>
            <a:chExt cx="290033" cy="288792"/>
          </a:xfrm>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9301765" y="6305291"/>
              <a:ext cx="290033" cy="28879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accent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6196" y="6496061"/>
              <a:ext cx="88179" cy="87287"/>
            </a:xfrm>
            <a:prstGeom prst="ellipse">
              <a:avLst/>
            </a:pr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122" name="Rectangle 121">
            <a:extLst>
              <a:ext uri="{FF2B5EF4-FFF2-40B4-BE49-F238E27FC236}">
                <a16:creationId xmlns:a16="http://schemas.microsoft.com/office/drawing/2014/main" id="{B606F9CF-91F0-40DB-8578-49454D590DDA}"/>
              </a:ext>
            </a:extLst>
          </p:cNvPr>
          <p:cNvSpPr/>
          <p:nvPr/>
        </p:nvSpPr>
        <p:spPr>
          <a:xfrm>
            <a:off x="8310975" y="2999236"/>
            <a:ext cx="91050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Notebooks</a:t>
            </a:r>
          </a:p>
        </p:txBody>
      </p:sp>
      <p:sp>
        <p:nvSpPr>
          <p:cNvPr id="123" name="Rectangle 122">
            <a:extLst>
              <a:ext uri="{FF2B5EF4-FFF2-40B4-BE49-F238E27FC236}">
                <a16:creationId xmlns:a16="http://schemas.microsoft.com/office/drawing/2014/main" id="{91C86E93-B799-4A88-96CA-E58306F74A12}"/>
              </a:ext>
            </a:extLst>
          </p:cNvPr>
          <p:cNvSpPr/>
          <p:nvPr/>
        </p:nvSpPr>
        <p:spPr>
          <a:xfrm>
            <a:off x="9767880" y="2999236"/>
            <a:ext cx="38792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endPar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D831574A-8B02-4C4C-92E5-F01BA660B3A8}"/>
              </a:ext>
            </a:extLst>
          </p:cNvPr>
          <p:cNvSpPr/>
          <p:nvPr/>
        </p:nvSpPr>
        <p:spPr>
          <a:xfrm>
            <a:off x="7079348" y="3004278"/>
            <a:ext cx="987450"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125" name="Rectangle 124">
            <a:extLst>
              <a:ext uri="{FF2B5EF4-FFF2-40B4-BE49-F238E27FC236}">
                <a16:creationId xmlns:a16="http://schemas.microsoft.com/office/drawing/2014/main" id="{295301EB-AD19-4058-AE31-C07A99762330}"/>
              </a:ext>
            </a:extLst>
          </p:cNvPr>
          <p:cNvSpPr/>
          <p:nvPr/>
        </p:nvSpPr>
        <p:spPr>
          <a:xfrm>
            <a:off x="10747916" y="2998515"/>
            <a:ext cx="76463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Command line</a:t>
            </a:r>
          </a:p>
        </p:txBody>
      </p:sp>
      <p:grpSp>
        <p:nvGrpSpPr>
          <p:cNvPr id="126" name="Group 125">
            <a:extLst>
              <a:ext uri="{FF2B5EF4-FFF2-40B4-BE49-F238E27FC236}">
                <a16:creationId xmlns:a16="http://schemas.microsoft.com/office/drawing/2014/main" id="{134AF66B-671A-41A0-85CA-0042F7394050}"/>
              </a:ext>
            </a:extLst>
          </p:cNvPr>
          <p:cNvGrpSpPr/>
          <p:nvPr/>
        </p:nvGrpSpPr>
        <p:grpSpPr>
          <a:xfrm>
            <a:off x="10955585" y="2548593"/>
            <a:ext cx="349295" cy="297138"/>
            <a:chOff x="11238522" y="2214151"/>
            <a:chExt cx="394713" cy="335774"/>
          </a:xfrm>
        </p:grpSpPr>
        <p:grpSp>
          <p:nvGrpSpPr>
            <p:cNvPr id="127" name="Group 126">
              <a:extLst>
                <a:ext uri="{FF2B5EF4-FFF2-40B4-BE49-F238E27FC236}">
                  <a16:creationId xmlns:a16="http://schemas.microsoft.com/office/drawing/2014/main" id="{BC44788F-BB62-4ACC-9877-43664F81B414}"/>
                </a:ext>
              </a:extLst>
            </p:cNvPr>
            <p:cNvGrpSpPr/>
            <p:nvPr/>
          </p:nvGrpSpPr>
          <p:grpSpPr>
            <a:xfrm>
              <a:off x="11238522" y="2214151"/>
              <a:ext cx="394713" cy="335774"/>
              <a:chOff x="2107244" y="1575258"/>
              <a:chExt cx="310993" cy="264555"/>
            </a:xfrm>
          </p:grpSpPr>
          <p:grpSp>
            <p:nvGrpSpPr>
              <p:cNvPr id="131" name="Group 130">
                <a:extLst>
                  <a:ext uri="{FF2B5EF4-FFF2-40B4-BE49-F238E27FC236}">
                    <a16:creationId xmlns:a16="http://schemas.microsoft.com/office/drawing/2014/main" id="{31720CCF-7055-4C7B-88BB-162570E3A275}"/>
                  </a:ext>
                </a:extLst>
              </p:cNvPr>
              <p:cNvGrpSpPr/>
              <p:nvPr/>
            </p:nvGrpSpPr>
            <p:grpSpPr>
              <a:xfrm>
                <a:off x="2107244" y="1575258"/>
                <a:ext cx="310993" cy="264555"/>
                <a:chOff x="2107244" y="1575258"/>
                <a:chExt cx="310993" cy="264555"/>
              </a:xfrm>
            </p:grpSpPr>
            <p:sp>
              <p:nvSpPr>
                <p:cNvPr id="140" name="Rectangle 9">
                  <a:extLst>
                    <a:ext uri="{FF2B5EF4-FFF2-40B4-BE49-F238E27FC236}">
                      <a16:creationId xmlns:a16="http://schemas.microsoft.com/office/drawing/2014/main" id="{DF258760-58ED-4647-A4AB-E6F1223D0A60}"/>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41" name="Line 10">
                  <a:extLst>
                    <a:ext uri="{FF2B5EF4-FFF2-40B4-BE49-F238E27FC236}">
                      <a16:creationId xmlns:a16="http://schemas.microsoft.com/office/drawing/2014/main" id="{4EFE5263-D67A-42FD-AC7B-D576FE7C4E4E}"/>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FC80A0E6-D195-4047-976A-2C5E1EFCAF5C}"/>
                  </a:ext>
                </a:extLst>
              </p:cNvPr>
              <p:cNvGrpSpPr/>
              <p:nvPr/>
            </p:nvGrpSpPr>
            <p:grpSpPr>
              <a:xfrm>
                <a:off x="2287367" y="1599181"/>
                <a:ext cx="95690" cy="23923"/>
                <a:chOff x="2287367" y="1599181"/>
                <a:chExt cx="95690" cy="23923"/>
              </a:xfrm>
            </p:grpSpPr>
            <p:sp>
              <p:nvSpPr>
                <p:cNvPr id="136" name="Oval 11">
                  <a:extLst>
                    <a:ext uri="{FF2B5EF4-FFF2-40B4-BE49-F238E27FC236}">
                      <a16:creationId xmlns:a16="http://schemas.microsoft.com/office/drawing/2014/main" id="{4C1C0C75-16C7-4929-8DAA-EAC327804F74}"/>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7" name="Oval 12">
                  <a:extLst>
                    <a:ext uri="{FF2B5EF4-FFF2-40B4-BE49-F238E27FC236}">
                      <a16:creationId xmlns:a16="http://schemas.microsoft.com/office/drawing/2014/main" id="{374A82FD-9E89-4C21-87FC-D10ADACF5F50}"/>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8" name="Oval 13">
                  <a:extLst>
                    <a:ext uri="{FF2B5EF4-FFF2-40B4-BE49-F238E27FC236}">
                      <a16:creationId xmlns:a16="http://schemas.microsoft.com/office/drawing/2014/main" id="{D128C1E9-E547-4DBF-8B63-A7F14BE15953}"/>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28" name="Freeform 422">
              <a:extLst>
                <a:ext uri="{FF2B5EF4-FFF2-40B4-BE49-F238E27FC236}">
                  <a16:creationId xmlns:a16="http://schemas.microsoft.com/office/drawing/2014/main" id="{5D9957F3-7DAE-47AD-B6AA-49DCF1E96BFB}"/>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F6181162-1A0B-41D1-A34B-F3FA9DCB69F6}"/>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2" name="Picture 141" descr="A picture containing vector graphics&#10;&#10;Description automatically generated">
            <a:extLst>
              <a:ext uri="{FF2B5EF4-FFF2-40B4-BE49-F238E27FC236}">
                <a16:creationId xmlns:a16="http://schemas.microsoft.com/office/drawing/2014/main" id="{D347CC40-F57D-4D6E-924A-5401B3A9FF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7195" y="2548593"/>
            <a:ext cx="349296" cy="399412"/>
          </a:xfrm>
          <a:prstGeom prst="rect">
            <a:avLst/>
          </a:prstGeom>
        </p:spPr>
      </p:pic>
      <p:pic>
        <p:nvPicPr>
          <p:cNvPr id="143" name="Picture 142" descr="A close up of a sign&#10;&#10;Description automatically generated">
            <a:extLst>
              <a:ext uri="{FF2B5EF4-FFF2-40B4-BE49-F238E27FC236}">
                <a16:creationId xmlns:a16="http://schemas.microsoft.com/office/drawing/2014/main" id="{8FEA5567-C691-4363-8860-45D197F2FD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9060" y="2548593"/>
            <a:ext cx="328027" cy="327573"/>
          </a:xfrm>
          <a:prstGeom prst="rect">
            <a:avLst/>
          </a:prstGeom>
        </p:spPr>
      </p:pic>
      <p:grpSp>
        <p:nvGrpSpPr>
          <p:cNvPr id="144" name="Group 143">
            <a:extLst>
              <a:ext uri="{FF2B5EF4-FFF2-40B4-BE49-F238E27FC236}">
                <a16:creationId xmlns:a16="http://schemas.microsoft.com/office/drawing/2014/main" id="{7367D05B-F5C4-4A7C-BA7E-4B9D36F8F074}"/>
              </a:ext>
            </a:extLst>
          </p:cNvPr>
          <p:cNvGrpSpPr>
            <a:grpSpLocks noChangeAspect="1"/>
          </p:cNvGrpSpPr>
          <p:nvPr/>
        </p:nvGrpSpPr>
        <p:grpSpPr>
          <a:xfrm>
            <a:off x="8578510" y="2602697"/>
            <a:ext cx="375436" cy="291204"/>
            <a:chOff x="3486498" y="5451027"/>
            <a:chExt cx="1893396" cy="1468600"/>
          </a:xfrm>
          <a:noFill/>
        </p:grpSpPr>
        <p:sp>
          <p:nvSpPr>
            <p:cNvPr id="145" name="Freeform: Shape 144">
              <a:extLst>
                <a:ext uri="{FF2B5EF4-FFF2-40B4-BE49-F238E27FC236}">
                  <a16:creationId xmlns:a16="http://schemas.microsoft.com/office/drawing/2014/main" id="{22B9BA23-D32B-4931-BEC4-5812734B3D7E}"/>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D2905B9B-E4CC-4836-A26F-64CD013B9F56}"/>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50929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2"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250"/>
                                        <p:tgtEl>
                                          <p:spTgt spid="2"/>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185"/>
                                        </p:tgtEl>
                                        <p:attrNameLst>
                                          <p:attrName>style.visibility</p:attrName>
                                        </p:attrNameLst>
                                      </p:cBhvr>
                                      <p:to>
                                        <p:strVal val="visible"/>
                                      </p:to>
                                    </p:set>
                                    <p:animEffect transition="in" filter="wipe(right)">
                                      <p:cBhvr>
                                        <p:cTn id="16" dur="25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8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307" y="-313859"/>
            <a:ext cx="107873" cy="124468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a:stCxn id="204" idx="5"/>
            <a:endCxn id="264" idx="1"/>
          </p:cNvCxnSpPr>
          <p:nvPr/>
        </p:nvCxnSpPr>
        <p:spPr>
          <a:xfrm>
            <a:off x="9644655" y="2333160"/>
            <a:ext cx="1338399" cy="133723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7902" y="2051036"/>
            <a:ext cx="692872" cy="83808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9178" y="5924069"/>
            <a:ext cx="116170" cy="108909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5608" y="5531995"/>
            <a:ext cx="1402342" cy="39829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2163" y="1647386"/>
            <a:ext cx="768509" cy="4217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6521" y="453694"/>
            <a:ext cx="406597" cy="11782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9072" y="1806249"/>
            <a:ext cx="1680321" cy="2821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9071" y="673589"/>
            <a:ext cx="1725957" cy="112851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678" y="-4761"/>
            <a:ext cx="348512" cy="6783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4500" y="459503"/>
            <a:ext cx="1279532" cy="522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501" y="469460"/>
            <a:ext cx="1384084"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9011" y="-48329"/>
            <a:ext cx="209106" cy="5277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8842" y="479417"/>
            <a:ext cx="791618" cy="13293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p:cNvCxnSpPr>
          <p:nvPr/>
        </p:nvCxnSpPr>
        <p:spPr>
          <a:xfrm flipV="1">
            <a:off x="5382903" y="1012124"/>
            <a:ext cx="697386" cy="111774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4714" y="4940770"/>
            <a:ext cx="520692" cy="14355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7479" y="5604600"/>
            <a:ext cx="1223937" cy="77792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559" y="4922584"/>
            <a:ext cx="1619016" cy="123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3117" y="5623272"/>
            <a:ext cx="1004685" cy="1247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256" idx="7"/>
            <a:endCxn id="197" idx="3"/>
          </p:cNvCxnSpPr>
          <p:nvPr/>
        </p:nvCxnSpPr>
        <p:spPr>
          <a:xfrm flipV="1">
            <a:off x="1005848" y="3738175"/>
            <a:ext cx="186072" cy="2907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a:stCxn id="197" idx="5"/>
            <a:endCxn id="255" idx="1"/>
          </p:cNvCxnSpPr>
          <p:nvPr/>
        </p:nvCxnSpPr>
        <p:spPr>
          <a:xfrm>
            <a:off x="1719965" y="3738175"/>
            <a:ext cx="290439" cy="4622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7664" y="997205"/>
            <a:ext cx="490985" cy="10737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a:endCxn id="268" idx="5"/>
          </p:cNvCxnSpPr>
          <p:nvPr/>
        </p:nvCxnSpPr>
        <p:spPr>
          <a:xfrm>
            <a:off x="6080288" y="1012123"/>
            <a:ext cx="1618551" cy="8015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3928" y="-124938"/>
            <a:ext cx="455863" cy="6024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7"/>
          </p:cNvCxnSpPr>
          <p:nvPr/>
        </p:nvCxnSpPr>
        <p:spPr>
          <a:xfrm flipH="1">
            <a:off x="11143281" y="2476501"/>
            <a:ext cx="1126821" cy="11938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a:endCxn id="264" idx="2"/>
          </p:cNvCxnSpPr>
          <p:nvPr/>
        </p:nvCxnSpPr>
        <p:spPr>
          <a:xfrm flipV="1">
            <a:off x="9791891" y="3750504"/>
            <a:ext cx="1157978" cy="1492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a:stCxn id="262" idx="0"/>
            <a:endCxn id="264" idx="4"/>
          </p:cNvCxnSpPr>
          <p:nvPr/>
        </p:nvCxnSpPr>
        <p:spPr>
          <a:xfrm flipH="1" flipV="1">
            <a:off x="11063168" y="3863802"/>
            <a:ext cx="106804" cy="164427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cxnSpLocks/>
            <a:stCxn id="255" idx="3"/>
            <a:endCxn id="257" idx="0"/>
          </p:cNvCxnSpPr>
          <p:nvPr/>
        </p:nvCxnSpPr>
        <p:spPr>
          <a:xfrm flipH="1">
            <a:off x="1373187" y="4360622"/>
            <a:ext cx="637217" cy="144244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72" idx="5"/>
            <a:endCxn id="258" idx="2"/>
          </p:cNvCxnSpPr>
          <p:nvPr/>
        </p:nvCxnSpPr>
        <p:spPr>
          <a:xfrm>
            <a:off x="2590171" y="5618059"/>
            <a:ext cx="917842" cy="29830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a:stCxn id="258" idx="4"/>
          </p:cNvCxnSpPr>
          <p:nvPr/>
        </p:nvCxnSpPr>
        <p:spPr>
          <a:xfrm>
            <a:off x="3621312" y="6029659"/>
            <a:ext cx="393270" cy="88227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1264" y="4940356"/>
            <a:ext cx="1314384" cy="9907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a:endCxn id="169" idx="1"/>
          </p:cNvCxnSpPr>
          <p:nvPr/>
        </p:nvCxnSpPr>
        <p:spPr>
          <a:xfrm>
            <a:off x="4945604" y="4950312"/>
            <a:ext cx="792997" cy="8327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4545" y="3075824"/>
            <a:ext cx="1201117" cy="10330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49201" y="595764"/>
            <a:ext cx="971638" cy="2169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8766" y="6133154"/>
            <a:ext cx="75467" cy="88673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7540" y="-17018"/>
            <a:ext cx="294008" cy="7030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Oval 203"/>
          <p:cNvSpPr/>
          <p:nvPr/>
        </p:nvSpPr>
        <p:spPr bwMode="auto">
          <a:xfrm>
            <a:off x="9007246" y="1695752"/>
            <a:ext cx="746770" cy="746770"/>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27" b="0" i="0" u="none" strike="noStrike" kern="0" cap="none" spc="0" normalizeH="0" baseline="0" noProof="0">
              <a:ln>
                <a:noFill/>
              </a:ln>
              <a:solidFill>
                <a:srgbClr val="FF0000"/>
              </a:solidFill>
              <a:effectLst/>
              <a:uLnTx/>
              <a:uFillTx/>
              <a:latin typeface="Segoe UI"/>
              <a:ea typeface="+mn-ea"/>
              <a:cs typeface="+mn-cs"/>
            </a:endParaRPr>
          </a:p>
        </p:txBody>
      </p:sp>
      <p:sp>
        <p:nvSpPr>
          <p:cNvPr id="251" name="Oval 250"/>
          <p:cNvSpPr/>
          <p:nvPr/>
        </p:nvSpPr>
        <p:spPr bwMode="auto">
          <a:xfrm>
            <a:off x="4287798" y="56249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20540" y="57782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699136" y="168353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699136" y="470795"/>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1977220" y="416720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12435" y="399571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59888"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08013" y="580306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805354" y="483573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168460" y="60296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9854896" y="625625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056674" y="550808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0949869" y="363720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741398" y="880514"/>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025900"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380542" y="357497"/>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578871" y="1697179"/>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254756" y="202145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750709" y="481544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458864" y="1534088"/>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080713" y="2834651"/>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851199" y="191012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478821" y="78909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397890" y="5888080"/>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765520" y="1910128"/>
            <a:ext cx="1807599" cy="25553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Cognitive Services Lab</a:t>
            </a:r>
          </a:p>
        </p:txBody>
      </p:sp>
      <p:sp>
        <p:nvSpPr>
          <p:cNvPr id="219" name="Rectangle 218"/>
          <p:cNvSpPr/>
          <p:nvPr/>
        </p:nvSpPr>
        <p:spPr bwMode="auto">
          <a:xfrm>
            <a:off x="1822923" y="3365805"/>
            <a:ext cx="1604539" cy="2178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9854896" y="4769729"/>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0"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294"/>
              </a:spcBef>
              <a:spcAft>
                <a:spcPts val="588"/>
              </a:spcAft>
              <a:buClrTx/>
              <a:buSzTx/>
              <a:buFontTx/>
              <a:buNone/>
              <a:tabLst/>
              <a:defRPr/>
            </a:pPr>
            <a:r>
              <a:rPr kumimoji="0" lang="en-US" sz="1961" b="0" i="0" u="none" strike="noStrike" kern="0" cap="none" spc="49"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143842" y="3727548"/>
            <a:ext cx="948423" cy="4353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Vision</a:t>
            </a:r>
          </a:p>
        </p:txBody>
      </p:sp>
      <p:sp>
        <p:nvSpPr>
          <p:cNvPr id="320" name="Rectangle 319"/>
          <p:cNvSpPr/>
          <p:nvPr/>
        </p:nvSpPr>
        <p:spPr bwMode="auto">
          <a:xfrm>
            <a:off x="9849557" y="238504"/>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70944" y="437908"/>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Spell Check </a:t>
            </a:r>
          </a:p>
        </p:txBody>
      </p:sp>
      <p:sp>
        <p:nvSpPr>
          <p:cNvPr id="322" name="Rectangle 321"/>
          <p:cNvSpPr/>
          <p:nvPr/>
        </p:nvSpPr>
        <p:spPr bwMode="auto">
          <a:xfrm>
            <a:off x="5451370" y="1979289"/>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Speaker Recognition </a:t>
            </a:r>
          </a:p>
        </p:txBody>
      </p:sp>
      <p:sp>
        <p:nvSpPr>
          <p:cNvPr id="323" name="Rectangle 322"/>
          <p:cNvSpPr/>
          <p:nvPr/>
        </p:nvSpPr>
        <p:spPr bwMode="auto">
          <a:xfrm>
            <a:off x="5003285" y="4749211"/>
            <a:ext cx="1680221" cy="3131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Entity Search </a:t>
            </a:r>
          </a:p>
        </p:txBody>
      </p:sp>
      <p:sp>
        <p:nvSpPr>
          <p:cNvPr id="324" name="Rectangle 323"/>
          <p:cNvSpPr/>
          <p:nvPr/>
        </p:nvSpPr>
        <p:spPr bwMode="auto">
          <a:xfrm>
            <a:off x="7012447" y="4411282"/>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Video Indexer</a:t>
            </a:r>
          </a:p>
        </p:txBody>
      </p:sp>
      <p:sp>
        <p:nvSpPr>
          <p:cNvPr id="325" name="Rectangle 324"/>
          <p:cNvSpPr/>
          <p:nvPr/>
        </p:nvSpPr>
        <p:spPr bwMode="auto">
          <a:xfrm>
            <a:off x="11189351" y="522942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1687" y="194498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Text </a:t>
            </a:r>
          </a:p>
        </p:txBody>
      </p:sp>
      <p:sp>
        <p:nvSpPr>
          <p:cNvPr id="328" name="Rectangle 327"/>
          <p:cNvSpPr/>
          <p:nvPr/>
        </p:nvSpPr>
        <p:spPr bwMode="auto">
          <a:xfrm>
            <a:off x="10682634" y="1372145"/>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to </a:t>
            </a:r>
            <a:b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b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2133980" y="41079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err="1">
                <a:ln>
                  <a:noFill/>
                </a:ln>
                <a:solidFill>
                  <a:srgbClr val="939393"/>
                </a:solidFill>
                <a:effectLst/>
                <a:uLnTx/>
                <a:uFillTx/>
                <a:latin typeface="Segoe UI"/>
                <a:ea typeface="+mn-ea"/>
                <a:cs typeface="Segoe UI Semibold" panose="020B0702040204020203" pitchFamily="34" charset="0"/>
              </a:rPr>
              <a:t>QnA</a:t>
            </a: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 Maker</a:t>
            </a:r>
          </a:p>
        </p:txBody>
      </p:sp>
      <p:sp>
        <p:nvSpPr>
          <p:cNvPr id="330" name="Rectangle 329"/>
          <p:cNvSpPr/>
          <p:nvPr/>
        </p:nvSpPr>
        <p:spPr bwMode="auto">
          <a:xfrm>
            <a:off x="1418839" y="5918593"/>
            <a:ext cx="169729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Search</a:t>
            </a:r>
          </a:p>
        </p:txBody>
      </p:sp>
      <p:sp>
        <p:nvSpPr>
          <p:cNvPr id="331" name="Rectangle 330"/>
          <p:cNvSpPr/>
          <p:nvPr/>
        </p:nvSpPr>
        <p:spPr bwMode="auto">
          <a:xfrm>
            <a:off x="7754031" y="175853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Speech</a:t>
            </a:r>
          </a:p>
        </p:txBody>
      </p:sp>
      <p:sp>
        <p:nvSpPr>
          <p:cNvPr id="332" name="Rectangle 331"/>
          <p:cNvSpPr/>
          <p:nvPr/>
        </p:nvSpPr>
        <p:spPr bwMode="auto">
          <a:xfrm>
            <a:off x="8542643" y="152389"/>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Speech</a:t>
            </a:r>
          </a:p>
        </p:txBody>
      </p:sp>
      <p:sp>
        <p:nvSpPr>
          <p:cNvPr id="333" name="Rectangle 332"/>
          <p:cNvSpPr/>
          <p:nvPr/>
        </p:nvSpPr>
        <p:spPr bwMode="auto">
          <a:xfrm>
            <a:off x="55766" y="4273295"/>
            <a:ext cx="1744016" cy="3112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Custom Decision</a:t>
            </a:r>
          </a:p>
        </p:txBody>
      </p:sp>
      <p:sp>
        <p:nvSpPr>
          <p:cNvPr id="335" name="Rectangle 334"/>
          <p:cNvSpPr/>
          <p:nvPr/>
        </p:nvSpPr>
        <p:spPr bwMode="auto">
          <a:xfrm>
            <a:off x="4517858" y="503560"/>
            <a:ext cx="1137936" cy="4123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Translator Speech</a:t>
            </a:r>
          </a:p>
        </p:txBody>
      </p:sp>
      <p:sp>
        <p:nvSpPr>
          <p:cNvPr id="336" name="Rectangle 335"/>
          <p:cNvSpPr/>
          <p:nvPr/>
        </p:nvSpPr>
        <p:spPr bwMode="auto">
          <a:xfrm>
            <a:off x="8663416" y="3185361"/>
            <a:ext cx="1225233" cy="4201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Computer Vision</a:t>
            </a:r>
          </a:p>
        </p:txBody>
      </p:sp>
      <p:sp>
        <p:nvSpPr>
          <p:cNvPr id="337" name="Rectangle 336"/>
          <p:cNvSpPr/>
          <p:nvPr/>
        </p:nvSpPr>
        <p:spPr bwMode="auto">
          <a:xfrm>
            <a:off x="8326585" y="5990703"/>
            <a:ext cx="1428375"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Content Moderator</a:t>
            </a:r>
          </a:p>
        </p:txBody>
      </p:sp>
      <p:sp>
        <p:nvSpPr>
          <p:cNvPr id="338" name="Rectangle 337"/>
          <p:cNvSpPr/>
          <p:nvPr/>
        </p:nvSpPr>
        <p:spPr bwMode="auto">
          <a:xfrm>
            <a:off x="3696371" y="5838560"/>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Autosuggest </a:t>
            </a:r>
          </a:p>
        </p:txBody>
      </p:sp>
      <p:sp>
        <p:nvSpPr>
          <p:cNvPr id="339" name="Rectangle 338"/>
          <p:cNvSpPr/>
          <p:nvPr/>
        </p:nvSpPr>
        <p:spPr bwMode="auto">
          <a:xfrm>
            <a:off x="2667902" y="544297"/>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Text Analytics </a:t>
            </a:r>
          </a:p>
        </p:txBody>
      </p:sp>
      <p:sp>
        <p:nvSpPr>
          <p:cNvPr id="342" name="Rectangle 341"/>
          <p:cNvSpPr/>
          <p:nvPr/>
        </p:nvSpPr>
        <p:spPr bwMode="auto">
          <a:xfrm>
            <a:off x="10044244" y="6287150"/>
            <a:ext cx="169741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Face </a:t>
            </a:r>
          </a:p>
        </p:txBody>
      </p:sp>
      <p:sp>
        <p:nvSpPr>
          <p:cNvPr id="363" name="Rectangle 362"/>
          <p:cNvSpPr/>
          <p:nvPr/>
        </p:nvSpPr>
        <p:spPr bwMode="auto">
          <a:xfrm>
            <a:off x="3204501" y="2599510"/>
            <a:ext cx="1948494"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Language Understanding (LUIS)</a:t>
            </a:r>
          </a:p>
        </p:txBody>
      </p:sp>
      <p:sp>
        <p:nvSpPr>
          <p:cNvPr id="234" name="Rectangle 233"/>
          <p:cNvSpPr/>
          <p:nvPr/>
        </p:nvSpPr>
        <p:spPr bwMode="auto">
          <a:xfrm>
            <a:off x="3698162" y="3285977"/>
            <a:ext cx="4795677" cy="2860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137" b="0" i="0" u="none" strike="noStrike" kern="0" cap="none" spc="-147" normalizeH="0" baseline="0" noProof="0">
                <a:ln>
                  <a:noFill/>
                </a:ln>
                <a:solidFill>
                  <a:srgbClr val="0078D7"/>
                </a:solidFill>
                <a:effectLst/>
                <a:uLnTx/>
                <a:uFillTx/>
                <a:latin typeface="Segoe UI Semibold"/>
                <a:ea typeface="+mn-ea"/>
                <a:cs typeface="+mn-cs"/>
              </a:rPr>
              <a:t>Cognitive Services APIs</a:t>
            </a:r>
          </a:p>
        </p:txBody>
      </p:sp>
      <p:sp>
        <p:nvSpPr>
          <p:cNvPr id="172" name="Oval 171">
            <a:extLst>
              <a:ext uri="{FF2B5EF4-FFF2-40B4-BE49-F238E27FC236}">
                <a16:creationId xmlns:a16="http://schemas.microsoft.com/office/drawing/2014/main" id="{A14059BD-3ACF-4D0C-838C-E43C8159B430}"/>
              </a:ext>
            </a:extLst>
          </p:cNvPr>
          <p:cNvSpPr/>
          <p:nvPr/>
        </p:nvSpPr>
        <p:spPr bwMode="auto">
          <a:xfrm>
            <a:off x="2396758" y="542464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6" name="Rectangle 175">
            <a:extLst>
              <a:ext uri="{FF2B5EF4-FFF2-40B4-BE49-F238E27FC236}">
                <a16:creationId xmlns:a16="http://schemas.microsoft.com/office/drawing/2014/main" id="{DA38583B-19FE-441B-A334-A58A82F592C0}"/>
              </a:ext>
            </a:extLst>
          </p:cNvPr>
          <p:cNvSpPr/>
          <p:nvPr/>
        </p:nvSpPr>
        <p:spPr bwMode="auto">
          <a:xfrm>
            <a:off x="1643848" y="5040591"/>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ct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Statistics add-in</a:t>
            </a:r>
          </a:p>
        </p:txBody>
      </p:sp>
      <p:cxnSp>
        <p:nvCxnSpPr>
          <p:cNvPr id="184" name="Straight Connector 183">
            <a:extLst>
              <a:ext uri="{FF2B5EF4-FFF2-40B4-BE49-F238E27FC236}">
                <a16:creationId xmlns:a16="http://schemas.microsoft.com/office/drawing/2014/main" id="{0E1433B3-CA50-4B34-99DD-59A622E0CEB0}"/>
              </a:ext>
            </a:extLst>
          </p:cNvPr>
          <p:cNvCxnSpPr>
            <a:cxnSpLocks/>
            <a:stCxn id="257" idx="7"/>
            <a:endCxn id="172" idx="2"/>
          </p:cNvCxnSpPr>
          <p:nvPr/>
        </p:nvCxnSpPr>
        <p:spPr>
          <a:xfrm flipV="1">
            <a:off x="1453300" y="5537944"/>
            <a:ext cx="943458" cy="2983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0D9006B-02E6-4EDC-B1D6-74551CD08748}"/>
              </a:ext>
            </a:extLst>
          </p:cNvPr>
          <p:cNvCxnSpPr>
            <a:cxnSpLocks/>
            <a:stCxn id="186" idx="4"/>
            <a:endCxn id="258" idx="0"/>
          </p:cNvCxnSpPr>
          <p:nvPr/>
        </p:nvCxnSpPr>
        <p:spPr>
          <a:xfrm flipH="1">
            <a:off x="3621311" y="4915456"/>
            <a:ext cx="25103" cy="8876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42BA43D4-219E-4E4F-B6B7-04AAED0B4EF9}"/>
              </a:ext>
            </a:extLst>
          </p:cNvPr>
          <p:cNvSpPr/>
          <p:nvPr/>
        </p:nvSpPr>
        <p:spPr bwMode="auto">
          <a:xfrm>
            <a:off x="3533116" y="468886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7" name="Rectangle 186">
            <a:extLst>
              <a:ext uri="{FF2B5EF4-FFF2-40B4-BE49-F238E27FC236}">
                <a16:creationId xmlns:a16="http://schemas.microsoft.com/office/drawing/2014/main" id="{61EDA719-FA56-4267-9F61-D395C0BF875C}"/>
              </a:ext>
            </a:extLst>
          </p:cNvPr>
          <p:cNvSpPr/>
          <p:nvPr/>
        </p:nvSpPr>
        <p:spPr bwMode="auto">
          <a:xfrm>
            <a:off x="3425854" y="4313536"/>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Visual Search</a:t>
            </a:r>
          </a:p>
        </p:txBody>
      </p:sp>
      <p:cxnSp>
        <p:nvCxnSpPr>
          <p:cNvPr id="188" name="Straight Connector 187">
            <a:extLst>
              <a:ext uri="{FF2B5EF4-FFF2-40B4-BE49-F238E27FC236}">
                <a16:creationId xmlns:a16="http://schemas.microsoft.com/office/drawing/2014/main" id="{F9677A0C-F71B-408F-8388-DA4C835A5C65}"/>
              </a:ext>
            </a:extLst>
          </p:cNvPr>
          <p:cNvCxnSpPr>
            <a:cxnSpLocks/>
            <a:stCxn id="193" idx="3"/>
            <a:endCxn id="169" idx="7"/>
          </p:cNvCxnSpPr>
          <p:nvPr/>
        </p:nvCxnSpPr>
        <p:spPr>
          <a:xfrm flipH="1">
            <a:off x="6266647" y="5451355"/>
            <a:ext cx="396671" cy="331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2298C9DA-C0E8-452D-BB7F-1B749B12F35A}"/>
              </a:ext>
            </a:extLst>
          </p:cNvPr>
          <p:cNvSpPr/>
          <p:nvPr/>
        </p:nvSpPr>
        <p:spPr bwMode="auto">
          <a:xfrm>
            <a:off x="6630133" y="5257943"/>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AF0476D-1DE4-415B-B3B9-96DD3792FE52}"/>
              </a:ext>
            </a:extLst>
          </p:cNvPr>
          <p:cNvSpPr/>
          <p:nvPr/>
        </p:nvSpPr>
        <p:spPr bwMode="auto">
          <a:xfrm>
            <a:off x="6777966" y="5162891"/>
            <a:ext cx="1826119" cy="4124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l"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Bing Custom Search</a:t>
            </a:r>
          </a:p>
        </p:txBody>
      </p:sp>
      <p:sp>
        <p:nvSpPr>
          <p:cNvPr id="196" name="Oval 195">
            <a:extLst>
              <a:ext uri="{FF2B5EF4-FFF2-40B4-BE49-F238E27FC236}">
                <a16:creationId xmlns:a16="http://schemas.microsoft.com/office/drawing/2014/main" id="{2B84E280-0F59-4905-8970-96D5C654E8DF}"/>
              </a:ext>
            </a:extLst>
          </p:cNvPr>
          <p:cNvSpPr/>
          <p:nvPr/>
        </p:nvSpPr>
        <p:spPr bwMode="auto">
          <a:xfrm>
            <a:off x="4546295" y="1405396"/>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02" name="Straight Connector 201">
            <a:extLst>
              <a:ext uri="{FF2B5EF4-FFF2-40B4-BE49-F238E27FC236}">
                <a16:creationId xmlns:a16="http://schemas.microsoft.com/office/drawing/2014/main" id="{22712B1D-2EA9-435D-A019-9B4A52F2160E}"/>
              </a:ext>
            </a:extLst>
          </p:cNvPr>
          <p:cNvCxnSpPr>
            <a:cxnSpLocks/>
            <a:stCxn id="196" idx="5"/>
            <a:endCxn id="269" idx="1"/>
          </p:cNvCxnSpPr>
          <p:nvPr/>
        </p:nvCxnSpPr>
        <p:spPr>
          <a:xfrm>
            <a:off x="4739707" y="1598808"/>
            <a:ext cx="548233" cy="4558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A9FF3286-DB03-48A5-B118-34C4F577EFDC}"/>
              </a:ext>
            </a:extLst>
          </p:cNvPr>
          <p:cNvSpPr/>
          <p:nvPr/>
        </p:nvSpPr>
        <p:spPr bwMode="auto">
          <a:xfrm>
            <a:off x="2893397" y="1365515"/>
            <a:ext cx="1680222" cy="318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4" tIns="45706" rIns="179234" bIns="45706" numCol="1" rtlCol="0" anchor="ctr" anchorCtr="0" compatLnSpc="1">
            <a:prstTxWarp prst="textNoShape">
              <a:avLst/>
            </a:prstTxWarp>
          </a:bodyPr>
          <a:lstStyle/>
          <a:p>
            <a:pPr marL="0" marR="0" lvl="0" indent="0" algn="r" defTabSz="913751" rtl="0" eaLnBrk="1" fontAlgn="base" latinLnBrk="0" hangingPunct="1">
              <a:lnSpc>
                <a:spcPct val="90000"/>
              </a:lnSpc>
              <a:spcBef>
                <a:spcPts val="588"/>
              </a:spcBef>
              <a:spcAft>
                <a:spcPts val="588"/>
              </a:spcAft>
              <a:buClrTx/>
              <a:buSzTx/>
              <a:buFontTx/>
              <a:buNone/>
              <a:tabLst/>
              <a:defRPr/>
            </a:pPr>
            <a:r>
              <a:rPr kumimoji="0" lang="en-US" sz="1174" b="0" i="0" u="none" strike="noStrike" kern="0" cap="none" spc="49" normalizeH="0" baseline="0" noProof="0">
                <a:ln>
                  <a:noFill/>
                </a:ln>
                <a:solidFill>
                  <a:srgbClr val="939393"/>
                </a:solidFill>
                <a:effectLst/>
                <a:uLnTx/>
                <a:uFillTx/>
                <a:latin typeface="Segoe UI"/>
                <a:ea typeface="+mn-ea"/>
                <a:cs typeface="Segoe UI Semibold" panose="020B0702040204020203" pitchFamily="34" charset="0"/>
              </a:rPr>
              <a:t>Unified Speech</a:t>
            </a:r>
          </a:p>
        </p:txBody>
      </p:sp>
      <p:grpSp>
        <p:nvGrpSpPr>
          <p:cNvPr id="272" name="Group 271">
            <a:extLst>
              <a:ext uri="{FF2B5EF4-FFF2-40B4-BE49-F238E27FC236}">
                <a16:creationId xmlns:a16="http://schemas.microsoft.com/office/drawing/2014/main" id="{7265BD04-7D58-482C-9DE4-A4337135D1E6}"/>
              </a:ext>
            </a:extLst>
          </p:cNvPr>
          <p:cNvGrpSpPr/>
          <p:nvPr/>
        </p:nvGrpSpPr>
        <p:grpSpPr>
          <a:xfrm>
            <a:off x="1082557" y="3100767"/>
            <a:ext cx="746770" cy="746770"/>
            <a:chOff x="1104264" y="3162447"/>
            <a:chExt cx="761744" cy="761744"/>
          </a:xfrm>
        </p:grpSpPr>
        <p:sp>
          <p:nvSpPr>
            <p:cNvPr id="197" name="Oval 196"/>
            <p:cNvSpPr/>
            <p:nvPr/>
          </p:nvSpPr>
          <p:spPr bwMode="auto">
            <a:xfrm>
              <a:off x="1104264" y="316244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3" name="Dictionary_E82D" title="Icon of a book">
              <a:extLst>
                <a:ext uri="{FF2B5EF4-FFF2-40B4-BE49-F238E27FC236}">
                  <a16:creationId xmlns:a16="http://schemas.microsoft.com/office/drawing/2014/main" id="{98BEE854-01D9-46B0-82FC-41B901560C46}"/>
                </a:ext>
              </a:extLst>
            </p:cNvPr>
            <p:cNvSpPr>
              <a:spLocks noChangeAspect="1" noEditPoints="1"/>
            </p:cNvSpPr>
            <p:nvPr/>
          </p:nvSpPr>
          <p:spPr bwMode="auto">
            <a:xfrm>
              <a:off x="1341746" y="3364081"/>
              <a:ext cx="286781" cy="358477"/>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0FB95357-D24E-4551-9BBD-F6769330254B}"/>
              </a:ext>
            </a:extLst>
          </p:cNvPr>
          <p:cNvGrpSpPr/>
          <p:nvPr/>
        </p:nvGrpSpPr>
        <p:grpSpPr>
          <a:xfrm>
            <a:off x="5722616" y="574717"/>
            <a:ext cx="746770" cy="746770"/>
            <a:chOff x="5837366" y="585745"/>
            <a:chExt cx="761744" cy="761744"/>
          </a:xfrm>
        </p:grpSpPr>
        <p:sp>
          <p:nvSpPr>
            <p:cNvPr id="173" name="Oval 172"/>
            <p:cNvSpPr/>
            <p:nvPr/>
          </p:nvSpPr>
          <p:spPr bwMode="auto">
            <a:xfrm>
              <a:off x="5837366" y="585745"/>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7" name="Microsoft_E720" title="Icon of a microphone">
              <a:extLst>
                <a:ext uri="{FF2B5EF4-FFF2-40B4-BE49-F238E27FC236}">
                  <a16:creationId xmlns:a16="http://schemas.microsoft.com/office/drawing/2014/main" id="{CF7AECE2-3727-42BA-B44B-63033CE51B9B}"/>
                </a:ext>
              </a:extLst>
            </p:cNvPr>
            <p:cNvSpPr>
              <a:spLocks noChangeAspect="1" noEditPoints="1"/>
            </p:cNvSpPr>
            <p:nvPr/>
          </p:nvSpPr>
          <p:spPr bwMode="auto">
            <a:xfrm>
              <a:off x="6098804" y="787379"/>
              <a:ext cx="238869" cy="358477"/>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B1B3BD7B-D7ED-42EE-BA3E-762A4301D47D}"/>
              </a:ext>
            </a:extLst>
          </p:cNvPr>
          <p:cNvGrpSpPr/>
          <p:nvPr/>
        </p:nvGrpSpPr>
        <p:grpSpPr>
          <a:xfrm>
            <a:off x="2104427" y="1695752"/>
            <a:ext cx="746770" cy="746770"/>
            <a:chOff x="2146625" y="1729259"/>
            <a:chExt cx="761744" cy="761744"/>
          </a:xfrm>
        </p:grpSpPr>
        <p:sp>
          <p:nvSpPr>
            <p:cNvPr id="177" name="Oval 176"/>
            <p:cNvSpPr/>
            <p:nvPr/>
          </p:nvSpPr>
          <p:spPr bwMode="auto">
            <a:xfrm>
              <a:off x="2146625" y="1729259"/>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0" name="Characters_E8C1" title="Icon of the letter A and a letter in another language">
              <a:extLst>
                <a:ext uri="{FF2B5EF4-FFF2-40B4-BE49-F238E27FC236}">
                  <a16:creationId xmlns:a16="http://schemas.microsoft.com/office/drawing/2014/main" id="{73152096-E2D7-4A03-9744-B2FD762188BD}"/>
                </a:ext>
              </a:extLst>
            </p:cNvPr>
            <p:cNvSpPr>
              <a:spLocks noChangeAspect="1" noEditPoints="1"/>
            </p:cNvSpPr>
            <p:nvPr/>
          </p:nvSpPr>
          <p:spPr bwMode="auto">
            <a:xfrm>
              <a:off x="2353736" y="1930893"/>
              <a:ext cx="347523" cy="358477"/>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3"/>
            </a:solidFill>
            <a:ln cap="sq">
              <a:noFill/>
            </a:ln>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6" name="Group 275">
            <a:extLst>
              <a:ext uri="{FF2B5EF4-FFF2-40B4-BE49-F238E27FC236}">
                <a16:creationId xmlns:a16="http://schemas.microsoft.com/office/drawing/2014/main" id="{C38CAABD-8781-490B-AFE3-DD6232FD9809}"/>
              </a:ext>
            </a:extLst>
          </p:cNvPr>
          <p:cNvGrpSpPr/>
          <p:nvPr/>
        </p:nvGrpSpPr>
        <p:grpSpPr>
          <a:xfrm>
            <a:off x="5629238" y="5673704"/>
            <a:ext cx="746770" cy="746770"/>
            <a:chOff x="5742116" y="5786977"/>
            <a:chExt cx="761744" cy="761744"/>
          </a:xfrm>
        </p:grpSpPr>
        <p:sp>
          <p:nvSpPr>
            <p:cNvPr id="169" name="Oval 168"/>
            <p:cNvSpPr/>
            <p:nvPr/>
          </p:nvSpPr>
          <p:spPr bwMode="auto">
            <a:xfrm>
              <a:off x="5742116" y="5786977"/>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1" name="magnify" title="Icon of a magnifying glass">
              <a:extLst>
                <a:ext uri="{FF2B5EF4-FFF2-40B4-BE49-F238E27FC236}">
                  <a16:creationId xmlns:a16="http://schemas.microsoft.com/office/drawing/2014/main" id="{43C13AA5-1BB4-4F49-82BA-60369D565B38}"/>
                </a:ext>
              </a:extLst>
            </p:cNvPr>
            <p:cNvSpPr>
              <a:spLocks noChangeAspect="1" noEditPoints="1"/>
            </p:cNvSpPr>
            <p:nvPr/>
          </p:nvSpPr>
          <p:spPr bwMode="auto">
            <a:xfrm flipH="1">
              <a:off x="5940258" y="5988611"/>
              <a:ext cx="365461" cy="3584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7" name="Group 276">
            <a:extLst>
              <a:ext uri="{FF2B5EF4-FFF2-40B4-BE49-F238E27FC236}">
                <a16:creationId xmlns:a16="http://schemas.microsoft.com/office/drawing/2014/main" id="{A57FEE06-CAF6-4888-ADC3-B71823C26954}"/>
              </a:ext>
            </a:extLst>
          </p:cNvPr>
          <p:cNvGrpSpPr/>
          <p:nvPr/>
        </p:nvGrpSpPr>
        <p:grpSpPr>
          <a:xfrm>
            <a:off x="9067030" y="4555353"/>
            <a:ext cx="746770" cy="746770"/>
            <a:chOff x="9248842" y="4646201"/>
            <a:chExt cx="761744" cy="761744"/>
          </a:xfrm>
        </p:grpSpPr>
        <p:sp>
          <p:nvSpPr>
            <p:cNvPr id="164" name="Oval 163"/>
            <p:cNvSpPr/>
            <p:nvPr/>
          </p:nvSpPr>
          <p:spPr bwMode="auto">
            <a:xfrm>
              <a:off x="9248842" y="4646201"/>
              <a:ext cx="761744" cy="761744"/>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2" name="Eye" title="Icon of an eye">
              <a:extLst>
                <a:ext uri="{FF2B5EF4-FFF2-40B4-BE49-F238E27FC236}">
                  <a16:creationId xmlns:a16="http://schemas.microsoft.com/office/drawing/2014/main" id="{E19D94F5-D93B-4704-9302-614ADCEC5A29}"/>
                </a:ext>
              </a:extLst>
            </p:cNvPr>
            <p:cNvSpPr>
              <a:spLocks noChangeAspect="1" noEditPoints="1"/>
            </p:cNvSpPr>
            <p:nvPr/>
          </p:nvSpPr>
          <p:spPr bwMode="auto">
            <a:xfrm>
              <a:off x="9383262" y="4891002"/>
              <a:ext cx="492905" cy="27214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7" name="Oval 126">
            <a:extLst>
              <a:ext uri="{FF2B5EF4-FFF2-40B4-BE49-F238E27FC236}">
                <a16:creationId xmlns:a16="http://schemas.microsoft.com/office/drawing/2014/main" id="{4C8AFF6C-6B60-481C-9C91-FB6114B9DBD1}"/>
              </a:ext>
            </a:extLst>
          </p:cNvPr>
          <p:cNvSpPr/>
          <p:nvPr/>
        </p:nvSpPr>
        <p:spPr bwMode="auto">
          <a:xfrm>
            <a:off x="9682023" y="3789610"/>
            <a:ext cx="226597" cy="226597"/>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8" name="brain_2" title="Icon of a brain with circles and connection lines inside">
            <a:extLst>
              <a:ext uri="{FF2B5EF4-FFF2-40B4-BE49-F238E27FC236}">
                <a16:creationId xmlns:a16="http://schemas.microsoft.com/office/drawing/2014/main" id="{E62D722A-7DFA-408D-B4BC-B21D77569395}"/>
              </a:ext>
            </a:extLst>
          </p:cNvPr>
          <p:cNvSpPr>
            <a:spLocks noChangeAspect="1" noEditPoints="1"/>
          </p:cNvSpPr>
          <p:nvPr/>
        </p:nvSpPr>
        <p:spPr bwMode="auto">
          <a:xfrm>
            <a:off x="9133782" y="1885088"/>
            <a:ext cx="524108" cy="35143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93939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rtl="0" eaLnBrk="1" fontAlgn="base"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6813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292662"/>
          </a:xfrm>
        </p:spPr>
        <p:txBody>
          <a:bodyPr/>
          <a:lstStyle/>
          <a:p>
            <a:r>
              <a:rPr lang="en-US" dirty="0">
                <a:solidFill>
                  <a:srgbClr val="0070C0"/>
                </a:solidFill>
              </a:rPr>
              <a:t>Cognitive Services capabilities</a:t>
            </a:r>
            <a:br>
              <a:rPr lang="en-US" dirty="0">
                <a:solidFill>
                  <a:srgbClr val="0070C0"/>
                </a:solidFill>
              </a:rPr>
            </a:br>
            <a:r>
              <a:rPr lang="en-US" sz="2400" dirty="0"/>
              <a:t>Infuse your apps, websites, and bots with human-like intelligence</a:t>
            </a:r>
            <a:br>
              <a:rPr lang="en-US" sz="2400" dirty="0"/>
            </a:br>
            <a:endParaRPr lang="en-US" sz="2400" dirty="0"/>
          </a:p>
        </p:txBody>
      </p:sp>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a:t>
                </a:r>
                <a:r>
                  <a:rPr kumimoji="0" lang="en-US" sz="1100" b="0" i="0" u="none" strike="noStrike" kern="0" cap="none" spc="0" normalizeH="0" baseline="0" noProof="0" err="1">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ext</a:t>
                </a: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par>
                                <p:cTn id="10" presetID="10" presetClass="entr" presetSubtype="0" fill="hold" nodeType="withEffect">
                                  <p:stCondLst>
                                    <p:cond delay="1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63" presetClass="path" presetSubtype="0" decel="100000" fill="hold" nodeType="withEffect">
                                  <p:stCondLst>
                                    <p:cond delay="100"/>
                                  </p:stCondLst>
                                  <p:childTnLst>
                                    <p:animMotion origin="layout" path="M -2.08333E-7 2.22222E-6 L 0.04675 2.22222E-6 " pathEditMode="relative" rAng="0" ptsTypes="AA">
                                      <p:cBhvr>
                                        <p:cTn id="14" dur="750" spd="-100000" fill="hold"/>
                                        <p:tgtEl>
                                          <p:spTgt spid="27"/>
                                        </p:tgtEl>
                                        <p:attrNameLst>
                                          <p:attrName>ppt_x</p:attrName>
                                          <p:attrName>ppt_y</p:attrName>
                                        </p:attrNameLst>
                                      </p:cBhvr>
                                      <p:rCtr x="2331" y="0"/>
                                    </p:animMotion>
                                  </p:childTnLst>
                                </p:cTn>
                              </p:par>
                              <p:par>
                                <p:cTn id="15" presetID="10" presetClass="entr" presetSubtype="0"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3" presetClass="path" presetSubtype="0" decel="100000" fill="hold" nodeType="withEffect">
                                  <p:stCondLst>
                                    <p:cond delay="200"/>
                                  </p:stCondLst>
                                  <p:childTnLst>
                                    <p:animMotion origin="layout" path="M -2.08333E-7 2.22222E-6 L 0.04675 2.22222E-6 " pathEditMode="relative" rAng="0" ptsTypes="AA">
                                      <p:cBhvr>
                                        <p:cTn id="19" dur="750" spd="-100000" fill="hold"/>
                                        <p:tgtEl>
                                          <p:spTgt spid="28"/>
                                        </p:tgtEl>
                                        <p:attrNameLst>
                                          <p:attrName>ppt_x</p:attrName>
                                          <p:attrName>ppt_y</p:attrName>
                                        </p:attrNameLst>
                                      </p:cBhvr>
                                      <p:rCtr x="2331" y="0"/>
                                    </p:animMotion>
                                  </p:childTnLst>
                                </p:cTn>
                              </p:par>
                              <p:par>
                                <p:cTn id="20" presetID="10" presetClass="entr" presetSubtype="0" fill="hold" nodeType="withEffect">
                                  <p:stCondLst>
                                    <p:cond delay="3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63" presetClass="path" presetSubtype="0" decel="100000" fill="hold" nodeType="withEffect">
                                  <p:stCondLst>
                                    <p:cond delay="300"/>
                                  </p:stCondLst>
                                  <p:childTnLst>
                                    <p:animMotion origin="layout" path="M -2.08333E-7 2.22222E-6 L 0.04675 2.22222E-6 " pathEditMode="relative" rAng="0" ptsTypes="AA">
                                      <p:cBhvr>
                                        <p:cTn id="24" dur="750" spd="-100000" fill="hold"/>
                                        <p:tgtEl>
                                          <p:spTgt spid="39"/>
                                        </p:tgtEl>
                                        <p:attrNameLst>
                                          <p:attrName>ppt_x</p:attrName>
                                          <p:attrName>ppt_y</p:attrName>
                                        </p:attrNameLst>
                                      </p:cBhvr>
                                      <p:rCtr x="2331" y="0"/>
                                    </p:animMotion>
                                  </p:childTnLst>
                                </p:cTn>
                              </p:par>
                              <p:par>
                                <p:cTn id="25" presetID="10" presetClass="entr" presetSubtype="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3" presetClass="path" presetSubtype="0" decel="100000" fill="hold" nodeType="withEffect">
                                  <p:stCondLst>
                                    <p:cond delay="400"/>
                                  </p:stCondLst>
                                  <p:childTnLst>
                                    <p:animMotion origin="layout" path="M -2.08333E-7 2.22222E-6 L 0.04675 2.22222E-6 " pathEditMode="relative" rAng="0" ptsTypes="AA">
                                      <p:cBhvr>
                                        <p:cTn id="29"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77295" y="581788"/>
            <a:ext cx="11336039" cy="758022"/>
          </a:xfrm>
        </p:spPr>
        <p:txBody>
          <a:bodyPr/>
          <a:lstStyle/>
          <a:p>
            <a:pPr algn="l">
              <a:spcBef>
                <a:spcPts val="600"/>
              </a:spcBef>
            </a:pPr>
            <a:r>
              <a:rPr lang="en-US" sz="3600" cap="none" spc="0" dirty="0">
                <a:solidFill>
                  <a:schemeClr val="tx2"/>
                </a:solidFill>
                <a:latin typeface="Segoe UI Semibold" panose="020B0702040204020203" pitchFamily="34" charset="0"/>
                <a:cs typeface="Segoe UI Semibold" panose="020B0702040204020203" pitchFamily="34" charset="0"/>
              </a:rPr>
              <a:t>Azure Cosmos DB</a:t>
            </a: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Tree>
    <p:extLst>
      <p:ext uri="{BB962C8B-B14F-4D97-AF65-F5344CB8AC3E}">
        <p14:creationId xmlns:p14="http://schemas.microsoft.com/office/powerpoint/2010/main" val="295709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600"/>
                                  </p:stCondLst>
                                  <p:childTnLst>
                                    <p:set>
                                      <p:cBhvr>
                                        <p:cTn id="12" dur="1" fill="hold">
                                          <p:stCondLst>
                                            <p:cond delay="0"/>
                                          </p:stCondLst>
                                        </p:cTn>
                                        <p:tgtEl>
                                          <p:spTgt spid="99"/>
                                        </p:tgtEl>
                                        <p:attrNameLst>
                                          <p:attrName>style.visibility</p:attrName>
                                        </p:attrNameLst>
                                      </p:cBhvr>
                                      <p:to>
                                        <p:strVal val="visible"/>
                                      </p:to>
                                    </p:set>
                                    <p:animEffect transition="in" filter="dissolve">
                                      <p:cBhvr>
                                        <p:cTn id="13" dur="500"/>
                                        <p:tgtEl>
                                          <p:spTgt spid="99"/>
                                        </p:tgtEl>
                                      </p:cBhvr>
                                    </p:animEffect>
                                  </p:childTnLst>
                                </p:cTn>
                              </p:par>
                              <p:par>
                                <p:cTn id="14" presetID="9" presetClass="entr" presetSubtype="0" fill="hold" grpId="0" nodeType="withEffect">
                                  <p:stCondLst>
                                    <p:cond delay="600"/>
                                  </p:stCondLst>
                                  <p:childTnLst>
                                    <p:set>
                                      <p:cBhvr>
                                        <p:cTn id="15" dur="1" fill="hold">
                                          <p:stCondLst>
                                            <p:cond delay="0"/>
                                          </p:stCondLst>
                                        </p:cTn>
                                        <p:tgtEl>
                                          <p:spTgt spid="102"/>
                                        </p:tgtEl>
                                        <p:attrNameLst>
                                          <p:attrName>style.visibility</p:attrName>
                                        </p:attrNameLst>
                                      </p:cBhvr>
                                      <p:to>
                                        <p:strVal val="visible"/>
                                      </p:to>
                                    </p:set>
                                    <p:animEffect transition="in" filter="dissolve">
                                      <p:cBhvr>
                                        <p:cTn id="16" dur="500"/>
                                        <p:tgtEl>
                                          <p:spTgt spid="102"/>
                                        </p:tgtEl>
                                      </p:cBhvr>
                                    </p:animEffect>
                                  </p:childTnLst>
                                </p:cTn>
                              </p:par>
                              <p:par>
                                <p:cTn id="17" presetID="9" presetClass="entr" presetSubtype="0" fill="hold" nodeType="withEffect">
                                  <p:stCondLst>
                                    <p:cond delay="6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500"/>
                                        <p:tgtEl>
                                          <p:spTgt spid="127"/>
                                        </p:tgtEl>
                                      </p:cBhvr>
                                    </p:animEffect>
                                  </p:childTnLst>
                                </p:cTn>
                              </p:par>
                              <p:par>
                                <p:cTn id="20" presetID="9" presetClass="entr" presetSubtype="0" fill="hold"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129"/>
                                        </p:tgtEl>
                                        <p:attrNameLst>
                                          <p:attrName>style.visibility</p:attrName>
                                        </p:attrNameLst>
                                      </p:cBhvr>
                                      <p:to>
                                        <p:strVal val="visible"/>
                                      </p:to>
                                    </p:set>
                                    <p:animEffect transition="in" filter="dissolve">
                                      <p:cBhvr>
                                        <p:cTn id="2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Resource Model</a:t>
            </a:r>
            <a:endParaRPr lang="en-US" dirty="0"/>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Add AI to your Big Data Pipeline with Cognitive Services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AD3A5E6-492B-4483-B2B3-64FDBCDC5566}"/>
              </a:ext>
            </a:extLst>
          </p:cNvPr>
          <p:cNvPicPr>
            <a:picLocks noChangeAspect="1"/>
          </p:cNvPicPr>
          <p:nvPr/>
        </p:nvPicPr>
        <p:blipFill>
          <a:blip r:embed="rId2"/>
          <a:stretch>
            <a:fillRect/>
          </a:stretch>
        </p:blipFill>
        <p:spPr>
          <a:xfrm>
            <a:off x="1971389" y="1289539"/>
            <a:ext cx="8249222" cy="5446052"/>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734939AA-B413-4328-A360-B8986C27D856}"/>
              </a:ext>
            </a:extLst>
          </p:cNvPr>
          <p:cNvPicPr>
            <a:picLocks noChangeAspect="1"/>
          </p:cNvPicPr>
          <p:nvPr/>
        </p:nvPicPr>
        <p:blipFill>
          <a:blip r:embed="rId2"/>
          <a:stretch>
            <a:fillRect/>
          </a:stretch>
        </p:blipFill>
        <p:spPr>
          <a:xfrm>
            <a:off x="984908" y="288694"/>
            <a:ext cx="10219070" cy="6280612"/>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US" dirty="0"/>
              <a:t>Ingest and </a:t>
            </a:r>
            <a:r>
              <a:rPr lang="en-US" dirty="0" err="1"/>
              <a:t>Analyse</a:t>
            </a:r>
            <a:r>
              <a:rPr lang="en-US" dirty="0"/>
              <a:t> real-time data with Event Hubs and Stream Analytics</a:t>
            </a:r>
            <a:endParaRPr lang="en-AU" dirty="0"/>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6D25F951-E32B-418F-9E76-0E39A46502C1}"/>
              </a:ext>
            </a:extLst>
          </p:cNvPr>
          <p:cNvPicPr>
            <a:picLocks noChangeAspect="1"/>
          </p:cNvPicPr>
          <p:nvPr/>
        </p:nvPicPr>
        <p:blipFill>
          <a:blip r:embed="rId2"/>
          <a:stretch>
            <a:fillRect/>
          </a:stretch>
        </p:blipFill>
        <p:spPr>
          <a:xfrm>
            <a:off x="1966499" y="1298713"/>
            <a:ext cx="8259001" cy="545250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D83620F5-48FC-45A0-8F49-3E8420A75263}"/>
              </a:ext>
            </a:extLst>
          </p:cNvPr>
          <p:cNvPicPr>
            <a:picLocks noChangeAspect="1"/>
          </p:cNvPicPr>
          <p:nvPr/>
        </p:nvPicPr>
        <p:blipFill>
          <a:blip r:embed="rId2"/>
          <a:stretch>
            <a:fillRect/>
          </a:stretch>
        </p:blipFill>
        <p:spPr>
          <a:xfrm>
            <a:off x="984908" y="288694"/>
            <a:ext cx="10219070" cy="6280612"/>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2.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0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E6B13BB9-458B-439D-8B07-72CA93C535E4}" vid="{DBA1EE3D-F611-4D98-B414-51622E52688F}"/>
    </a:ext>
  </a:extLst>
</a:theme>
</file>

<file path=ppt/theme/theme18.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2.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3.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5.xml><?xml version="1.0" encoding="utf-8"?>
<ds:datastoreItem xmlns:ds="http://schemas.openxmlformats.org/officeDocument/2006/customXml" ds:itemID="{C968287B-00F0-4991-A6A2-3D0B74D3B808}">
  <ds:schemaRefs>
    <ds:schemaRef ds:uri="http://www.w3.org/XML/1998/namespace"/>
    <ds:schemaRef ds:uri="http://schemas.microsoft.com/office/2006/documentManagement/types"/>
    <ds:schemaRef ds:uri="http://schemas.microsoft.com/office/2006/metadata/properties"/>
    <ds:schemaRef ds:uri="http://purl.org/dc/elements/1.1/"/>
    <ds:schemaRef ds:uri="http://purl.org/dc/terms/"/>
    <ds:schemaRef ds:uri="http://purl.org/dc/dcmitype/"/>
    <ds:schemaRef ds:uri="230E9DF3-BE65-4C73-A93B-D1236EBD677E"/>
    <ds:schemaRef ds:uri="230e9df3-be65-4c73-a93b-d1236ebd677e"/>
    <ds:schemaRef ds:uri="http://schemas.microsoft.com/office/infopath/2007/PartnerControls"/>
    <ds:schemaRef ds:uri="http://schemas.microsoft.com/sharepoint/v3"/>
    <ds:schemaRef ds:uri="http://schemas.openxmlformats.org/package/2006/metadata/core-properties"/>
    <ds:schemaRef ds:uri="b3bc04a5-d503-43b1-b98c-a8cf663329d9"/>
  </ds:schemaRefs>
</ds:datastoreItem>
</file>

<file path=customXml/itemProps6.xml><?xml version="1.0" encoding="utf-8"?>
<ds:datastoreItem xmlns:ds="http://schemas.openxmlformats.org/officeDocument/2006/customXml" ds:itemID="{82929533-09AC-4974-A256-0BE2D85F8D8F}">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12147</TotalTime>
  <Words>5743</Words>
  <Application>Microsoft Office PowerPoint</Application>
  <PresentationFormat>Widescreen</PresentationFormat>
  <Paragraphs>1264</Paragraphs>
  <Slides>97</Slides>
  <Notes>51</Notes>
  <HiddenSlides>0</HiddenSlides>
  <MMClips>0</MMClips>
  <ScaleCrop>false</ScaleCrop>
  <HeadingPairs>
    <vt:vector size="8" baseType="variant">
      <vt:variant>
        <vt:lpstr>Fonts Used</vt:lpstr>
      </vt:variant>
      <vt:variant>
        <vt:i4>13</vt:i4>
      </vt:variant>
      <vt:variant>
        <vt:lpstr>Theme</vt:lpstr>
      </vt:variant>
      <vt:variant>
        <vt:i4>18</vt:i4>
      </vt:variant>
      <vt:variant>
        <vt:lpstr>Embedded OLE Servers</vt:lpstr>
      </vt:variant>
      <vt:variant>
        <vt:i4>1</vt:i4>
      </vt:variant>
      <vt:variant>
        <vt:lpstr>Slide Titles</vt:lpstr>
      </vt:variant>
      <vt:variant>
        <vt:i4>97</vt:i4>
      </vt:variant>
    </vt:vector>
  </HeadingPairs>
  <TitlesOfParts>
    <vt:vector size="129" baseType="lpstr">
      <vt:lpstr>Arial</vt:lpstr>
      <vt:lpstr>Calibri</vt:lpstr>
      <vt:lpstr>Calibri Light</vt:lpstr>
      <vt:lpstr>Consolas</vt:lpstr>
      <vt:lpstr>Courier New</vt:lpstr>
      <vt:lpstr>Segoe UI</vt:lpstr>
      <vt:lpstr>Segoe UI Light</vt:lpstr>
      <vt:lpstr>Segoe UI Semibold</vt:lpstr>
      <vt:lpstr>Segoe UI Semibold (Headings)</vt:lpstr>
      <vt:lpstr>Segoe UI Semilight</vt:lpstr>
      <vt:lpstr>Source Sans Pro</vt:lpstr>
      <vt:lpstr>Source Sans Pro Light</vt:lpstr>
      <vt:lpstr>Wingdings</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2_Build 2019 Black</vt:lpstr>
      <vt:lpstr>1_9-51052_Microsoft_Ready_Template_Light</vt:lpstr>
      <vt:lpstr>2_9-51052_Microsoft_Ready_Template_Light</vt:lpstr>
      <vt:lpstr>2_Dynamics 365</vt:lpstr>
      <vt:lpstr>10_WHITE TEMPLATE</vt:lpstr>
      <vt:lpstr>Office Theme</vt:lpstr>
      <vt:lpstr>1_Microsoft 365 PPT Template - 2018</vt:lpstr>
      <vt:lpstr>5-50195_Microsoft_Build_Template</vt:lpstr>
      <vt:lpstr>3_WHITE TEMPLATE</vt:lpstr>
      <vt:lpstr>think-cell Slide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Data platform continuum</vt:lpstr>
      <vt:lpstr>SQL Server 2019 big data, analytics, and AI </vt:lpstr>
      <vt:lpstr>Azure SQL Database deployment option</vt:lpstr>
      <vt:lpstr>Azure Data Factory</vt:lpstr>
      <vt:lpstr>Azure Data Factory </vt:lpstr>
      <vt:lpstr>PowerPoint Presentation</vt:lpstr>
      <vt:lpstr>Orchestration @ Scale</vt:lpstr>
      <vt:lpstr>Mapping Data Flows</vt:lpstr>
      <vt:lpstr>Azure SQL Data Warehouse</vt:lpstr>
      <vt:lpstr>Azure SQL Data Warehouse MPP Architecture</vt:lpstr>
      <vt:lpstr>Table Distributions</vt:lpstr>
      <vt:lpstr>Lab 1: Load data into Azure SQL Data Warehouse using Azure Data Factory Pipelines</vt:lpstr>
      <vt:lpstr>Lab 1</vt:lpstr>
      <vt:lpstr>Lab 1</vt:lpstr>
      <vt:lpstr>Modern Data Platform Concepts Part II</vt:lpstr>
      <vt:lpstr>The Modern Data Problem</vt:lpstr>
      <vt:lpstr>What is a Data Lake?</vt:lpstr>
      <vt:lpstr>Data Warehouse or Data Lake?</vt:lpstr>
      <vt:lpstr>Data Lake Design Considerations</vt:lpstr>
      <vt:lpstr>Data Lake Design Example</vt:lpstr>
      <vt:lpstr>Azure Data Lake Storage Gen2</vt:lpstr>
      <vt:lpstr>Azure Data Lake Storage Gen2</vt:lpstr>
      <vt:lpstr>Lab 2: Transform Big Data using Azure Data Factory Mapping Data Flows</vt:lpstr>
      <vt:lpstr>Lab 2</vt:lpstr>
      <vt:lpstr>Lab 2</vt:lpstr>
      <vt:lpstr>Advanced Analytics</vt:lpstr>
      <vt:lpstr>Advanced analytics</vt:lpstr>
      <vt:lpstr>Modern Data Platform Concepts Part III</vt:lpstr>
      <vt:lpstr>Hadoop and Spark in Azure</vt:lpstr>
      <vt:lpstr>Azure Databricks</vt:lpstr>
      <vt:lpstr>Azure Databricks</vt:lpstr>
      <vt:lpstr>Azure Databricks</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Azure AI</vt:lpstr>
      <vt:lpstr>Azure AI</vt:lpstr>
      <vt:lpstr>Machine Learning on Azure</vt:lpstr>
      <vt:lpstr>PowerPoint Presentation</vt:lpstr>
      <vt:lpstr>Cognitive Services capabilities Infuse your apps, websites, and bots with human-like intelligence </vt:lpstr>
      <vt:lpstr>Cosmos DB</vt:lpstr>
      <vt:lpstr>Azure Cosmos DB</vt:lpstr>
      <vt:lpstr>Resource Model</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Windowing Concepts</vt:lpstr>
      <vt:lpstr>Windowing Functions</vt:lpstr>
      <vt:lpstr>Windowing Functions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2019-10-13T04:20:36Z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